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259" r:id="rId5"/>
    <p:sldId id="290" r:id="rId6"/>
    <p:sldId id="289" r:id="rId7"/>
    <p:sldId id="288" r:id="rId8"/>
    <p:sldId id="287" r:id="rId9"/>
    <p:sldId id="291" r:id="rId10"/>
    <p:sldId id="296" r:id="rId11"/>
    <p:sldId id="280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76"/>
    <a:srgbClr val="005D4B"/>
    <a:srgbClr val="00D2AA"/>
    <a:srgbClr val="00B895"/>
    <a:srgbClr val="F1995D"/>
    <a:srgbClr val="00948D"/>
    <a:srgbClr val="009A7D"/>
    <a:srgbClr val="ED7D31"/>
    <a:srgbClr val="92D050"/>
    <a:srgbClr val="B2E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3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更多模板亮亮图文旗舰店：https://liangliangtuwen.tmall.com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749794"/>
            <a:ext cx="1518191" cy="10420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A754EA8-6408-4C2F-9917-121ACF39C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C39DFB8-7E40-467A-9F07-334E8B34996F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内容占位符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758" y="604233"/>
            <a:ext cx="1518191" cy="10420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622550" y="2381885"/>
            <a:ext cx="7343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948D"/>
                </a:solidFill>
                <a:latin typeface="方正准圆简体" panose="02010601030101010101" charset="-122"/>
                <a:ea typeface="方正准圆简体" panose="02010601030101010101" charset="-122"/>
              </a:rPr>
              <a:t>植物组织培养的应用</a:t>
            </a:r>
            <a:endParaRPr lang="zh-CN" altLang="en-US" sz="5400" b="1" dirty="0">
              <a:solidFill>
                <a:srgbClr val="00948D"/>
              </a:solidFill>
              <a:latin typeface="方正准圆简体" panose="02010601030101010101" charset="-122"/>
              <a:ea typeface="方正准圆简体" panose="0201060103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140528" y="3303751"/>
            <a:ext cx="7910945" cy="0"/>
          </a:xfrm>
          <a:prstGeom prst="line">
            <a:avLst/>
          </a:prstGeom>
          <a:ln w="25400">
            <a:solidFill>
              <a:srgbClr val="009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7569835" y="5331460"/>
            <a:ext cx="2971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主讲人：钱文祥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553200" y="3578225"/>
            <a:ext cx="37985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《农业生物技术》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12" name="内容占位符 2"/>
          <p:cNvSpPr txBox="1"/>
          <p:nvPr/>
        </p:nvSpPr>
        <p:spPr>
          <a:xfrm>
            <a:off x="619125" y="1530985"/>
            <a:ext cx="9666605" cy="1299845"/>
          </a:xfrm>
          <a:prstGeom prst="rect">
            <a:avLst/>
          </a:prstGeom>
        </p:spPr>
        <p:txBody>
          <a:bodyPr>
            <a:noAutofit/>
          </a:bodyPr>
          <a:p>
            <a:pPr lvl="0" fontAlgn="base">
              <a:lnSpc>
                <a:spcPct val="150000"/>
              </a:lnSpc>
              <a:spcAft>
                <a:spcPct val="0"/>
              </a:spcAft>
              <a:defRPr/>
            </a:pPr>
            <a:r>
              <a:rPr lang="zh-CN" altLang="en-US" sz="2400" b="1" kern="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采用植物组织培养技术繁殖种苗，不仅繁殖速度快、繁殖周期短、全年都能生产，而且由于繁殖材料微型化、培养条件人工化、培养条件人工化、培养空间高密度应用合理化，可在有限的空间里短期培育出大量种苗，实现育苗的工厂化生产，从而大幅度提高繁殖效率。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</a:t>
            </a: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个植物茎尖开始，经组织培养</a:t>
            </a: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年内可培育出几万到几百万株幼苗。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2925" y="558165"/>
            <a:ext cx="65786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kern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一、优良品种的快速繁殖</a:t>
            </a:r>
            <a:endParaRPr lang="zh-CN" altLang="en-US" sz="360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12" name="内容占位符 2"/>
          <p:cNvSpPr txBox="1"/>
          <p:nvPr/>
        </p:nvSpPr>
        <p:spPr>
          <a:xfrm>
            <a:off x="542925" y="1530985"/>
            <a:ext cx="10235565" cy="2138680"/>
          </a:xfrm>
          <a:prstGeom prst="rect">
            <a:avLst/>
          </a:prstGeom>
        </p:spPr>
        <p:txBody>
          <a:bodyPr>
            <a:noAutofit/>
          </a:bodyPr>
          <a:p>
            <a:pPr lvl="0"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大量的生产实践证明，通过微茎尖的离体培养可有效地去除植物体内的病毒，获得无病毒种苗。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无病毒植株不具有抗病毒的能力，因此在植物的脱毒生产中，茎尖培养往往与快速繁殖相结合。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2925" y="558165"/>
            <a:ext cx="5751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kern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二、脱毒及脱毒苗的再繁育</a:t>
            </a:r>
            <a:endParaRPr lang="zh-CN" altLang="en-US" sz="3600" b="1" kern="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12" name="内容占位符 2"/>
          <p:cNvSpPr txBox="1"/>
          <p:nvPr/>
        </p:nvSpPr>
        <p:spPr>
          <a:xfrm>
            <a:off x="423545" y="1370965"/>
            <a:ext cx="10573385" cy="2278380"/>
          </a:xfrm>
          <a:prstGeom prst="rect">
            <a:avLst/>
          </a:prstGeom>
        </p:spPr>
        <p:txBody>
          <a:bodyPr>
            <a:noAutofit/>
          </a:bodyPr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植物组织培养技术为育种提供了现代的技术手段，解决了育种周期长、技术繁琐、短期不见效果的问题。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base">
              <a:lnSpc>
                <a:spcPct val="155000"/>
              </a:lnSpc>
              <a:spcAft>
                <a:spcPct val="0"/>
              </a:spcAft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植物组织培养技术在增加植物遗传变异性、改良植物种性、缩短育种周期、提高育种效率等方面发挥了独特的优势。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3545" y="457835"/>
            <a:ext cx="62903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kern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三、植物新品种的培育</a:t>
            </a:r>
            <a:endParaRPr lang="zh-CN" altLang="en-US" sz="3600" b="1" kern="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12" name="内容占位符 2"/>
          <p:cNvSpPr txBox="1"/>
          <p:nvPr/>
        </p:nvSpPr>
        <p:spPr>
          <a:xfrm>
            <a:off x="582295" y="1352550"/>
            <a:ext cx="8362315" cy="1760220"/>
          </a:xfrm>
          <a:prstGeom prst="rect">
            <a:avLst/>
          </a:prstGeom>
        </p:spPr>
        <p:txBody>
          <a:bodyPr>
            <a:noAutofit/>
          </a:bodyPr>
          <a:p>
            <a:pPr lvl="0"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目前植物种质资源的保存有两个问题：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遗传资源日趋衰竭，造成有益基因逐渐丧失；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田间保存耗资大，易受损失。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2930" y="447675"/>
            <a:ext cx="79514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kern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四、种质资源的保存和交换</a:t>
            </a:r>
            <a:endParaRPr lang="zh-CN" altLang="en-US" sz="3600" b="1" kern="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12" name="内容占位符 2"/>
          <p:cNvSpPr txBox="1"/>
          <p:nvPr/>
        </p:nvSpPr>
        <p:spPr>
          <a:xfrm>
            <a:off x="558800" y="1490980"/>
            <a:ext cx="10274935" cy="1800225"/>
          </a:xfrm>
          <a:prstGeom prst="rect">
            <a:avLst/>
          </a:prstGeom>
        </p:spPr>
        <p:txBody>
          <a:bodyPr>
            <a:noAutofit/>
          </a:bodyPr>
          <a:p>
            <a:pPr lvl="0" fontAlgn="base">
              <a:lnSpc>
                <a:spcPct val="125000"/>
              </a:lnSpc>
              <a:spcAft>
                <a:spcPct val="0"/>
              </a:spcAft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提取人类需要的多种天然有机化合物。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这些化合物虽是高等植物的次生代谢产物，但产生量极其有限，有些还不能人工合成，所以远远不能满足社会需求。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4340" y="398145"/>
            <a:ext cx="77146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kern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五、有用次生代谢产物的生产</a:t>
            </a:r>
            <a:endParaRPr lang="zh-CN" altLang="en-US" sz="3600" b="1" kern="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11" name="标题 1"/>
          <p:cNvSpPr txBox="1"/>
          <p:nvPr/>
        </p:nvSpPr>
        <p:spPr>
          <a:xfrm>
            <a:off x="228600" y="374015"/>
            <a:ext cx="8303895" cy="1013460"/>
          </a:xfrm>
          <a:prstGeom prst="rect">
            <a:avLst/>
          </a:prstGeom>
        </p:spPr>
        <p:txBody>
          <a:bodyPr>
            <a:normAutofit fontScale="90000"/>
          </a:bodyPr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0" cap="none" spc="0" normalizeH="0" baseline="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六、组培企业中的岗位设置及其相应职责</a:t>
            </a:r>
            <a:endParaRPr kumimoji="0" lang="zh-CN" altLang="en-US" sz="3600" b="1" i="0" u="none" strike="noStrike" kern="0" cap="none" spc="0" normalizeH="0" baseline="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内容占位符 2"/>
          <p:cNvSpPr txBox="1"/>
          <p:nvPr/>
        </p:nvSpPr>
        <p:spPr>
          <a:xfrm>
            <a:off x="755650" y="1572895"/>
            <a:ext cx="9660255" cy="2853690"/>
          </a:xfrm>
          <a:prstGeom prst="rect">
            <a:avLst/>
          </a:prstGeom>
        </p:spPr>
        <p:txBody>
          <a:bodyPr>
            <a:noAutofit/>
          </a:bodyPr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1.培养基制备工：配制母液和工作培养基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2.接种工：进行外植体接种和继代、生根转接。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3.培养工：负责培养车间的管理。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l" fontAlgn="base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4.驯化移栽与养护工：负责组培苗的驯化移栽和日常养护工作。</a:t>
            </a:r>
            <a:endParaRPr lang="zh-CN" altLang="en-US" sz="2400" kern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6252"/>
            <a:ext cx="3657607" cy="17617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534393" y="0"/>
            <a:ext cx="3657607" cy="1761748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554990" y="497840"/>
            <a:ext cx="56597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latin typeface="黑体" panose="02010609060101010101" charset="-122"/>
                <a:ea typeface="黑体" panose="02010609060101010101" charset="-122"/>
              </a:rPr>
              <a:t>课后作业</a:t>
            </a:r>
            <a:endParaRPr lang="zh-CN" altLang="en-US" sz="32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50340" y="1853565"/>
            <a:ext cx="7545070" cy="12966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</a:pPr>
            <a:r>
              <a:rPr lang="en-US" altLang="zh-CN" sz="280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请同学们了解当地农业生产企业中应用了哪些植物组织培养技术</a:t>
            </a: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内容占位符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140528" y="2701096"/>
            <a:ext cx="7910945" cy="922060"/>
            <a:chOff x="2140528" y="2317442"/>
            <a:chExt cx="7910945" cy="922060"/>
          </a:xfrm>
        </p:grpSpPr>
        <p:sp>
          <p:nvSpPr>
            <p:cNvPr id="5" name="文本框 4"/>
            <p:cNvSpPr txBox="1"/>
            <p:nvPr/>
          </p:nvSpPr>
          <p:spPr>
            <a:xfrm>
              <a:off x="3834708" y="2317442"/>
              <a:ext cx="4521200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r>
                <a:rPr lang="en-US" altLang="zh-CN" sz="5400" dirty="0" smtClean="0">
                  <a:solidFill>
                    <a:srgbClr val="0094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5400" dirty="0">
                <a:solidFill>
                  <a:srgbClr val="0094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2140528" y="3239502"/>
              <a:ext cx="7910945" cy="0"/>
            </a:xfrm>
            <a:prstGeom prst="line">
              <a:avLst/>
            </a:prstGeom>
            <a:ln w="25400">
              <a:solidFill>
                <a:srgbClr val="0094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 descr="IMG_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"/>
            <a:ext cx="2032000" cy="2032000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PP_MARK_KEY" val="79f6a830-89a9-46aa-a994-13654d77af6d"/>
  <p:tag name="COMMONDATA" val="eyJoZGlkIjoiYjQ5ZDdlZTYzZjY4MGY3OTU5OWY4NmEwYmUwOTYzZWEifQ=="/>
</p:tagLst>
</file>

<file path=ppt/theme/theme1.xml><?xml version="1.0" encoding="utf-8"?>
<a:theme xmlns:a="http://schemas.openxmlformats.org/drawingml/2006/main" name="更多模板亮亮图文旗舰店：https://liangliangtuwen.tmall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WPS 演示</Application>
  <PresentationFormat>宽屏</PresentationFormat>
  <Paragraphs>44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方正准圆简体</vt:lpstr>
      <vt:lpstr>楷体</vt:lpstr>
      <vt:lpstr>黑体</vt:lpstr>
      <vt:lpstr>Arial Unicode MS</vt:lpstr>
      <vt:lpstr>等线 Light</vt:lpstr>
      <vt:lpstr>Calibri</vt:lpstr>
      <vt:lpstr>等线</vt:lpstr>
      <vt:lpstr>更多模板亮亮图文旗舰店：https://liangliangtuwen.tmall.com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更多模版：亮亮图文旗舰店https:/liangliangtuwen.tmall.com</cp:keywords>
  <dc:description>更多模版：亮亮图文旗舰店https://liangliangtuwen.tmall.com</dc:description>
  <cp:lastModifiedBy>钱文祥</cp:lastModifiedBy>
  <cp:revision>25</cp:revision>
  <dcterms:created xsi:type="dcterms:W3CDTF">2017-11-29T05:22:00Z</dcterms:created>
  <dcterms:modified xsi:type="dcterms:W3CDTF">2023-04-09T01:58:45Z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D7D8A81961DA49AAB27D03C81EF44455</vt:lpwstr>
  </property>
</Properties>
</file>