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56" r:id="rId3"/>
    <p:sldId id="288" r:id="rId5"/>
    <p:sldId id="287" r:id="rId6"/>
    <p:sldId id="291" r:id="rId7"/>
    <p:sldId id="292" r:id="rId8"/>
    <p:sldId id="293" r:id="rId9"/>
    <p:sldId id="294" r:id="rId10"/>
    <p:sldId id="280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4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tags" Target="../tags/tag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9340" y="238061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数量性状遗传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45" y="15176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4045" y="716915"/>
            <a:ext cx="3538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一、数量性状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4045" y="1524635"/>
            <a:ext cx="10445750" cy="13468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生物界遗传性状的变异有连续变异和不连续变异两种，表现不连续变异的性状称为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质量性状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，表现连续变异的性状称为</a:t>
            </a:r>
            <a:r>
              <a:rPr lang="zh-CN" altLang="en-US" sz="2400" b="1" u="sng">
                <a:latin typeface="宋体" panose="02010600030101010101" pitchFamily="2" charset="-122"/>
                <a:ea typeface="宋体" panose="02010600030101010101" pitchFamily="2" charset="-122"/>
              </a:rPr>
              <a:t>数量性状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 descr="u=682751725,4073816308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0" y="3381375"/>
            <a:ext cx="2328545" cy="2012950"/>
          </a:xfrm>
          <a:prstGeom prst="ellipse">
            <a:avLst/>
          </a:prstGeom>
        </p:spPr>
      </p:pic>
      <p:pic>
        <p:nvPicPr>
          <p:cNvPr id="4" name="图片 3" descr="u=3929022403,854111909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655" y="3449320"/>
            <a:ext cx="2174875" cy="1946275"/>
          </a:xfrm>
          <a:prstGeom prst="ellipse">
            <a:avLst/>
          </a:prstGeom>
        </p:spPr>
      </p:pic>
      <p:pic>
        <p:nvPicPr>
          <p:cNvPr id="11" name="图片 10" descr="t01cdbd33bdec8567cf"/>
          <p:cNvPicPr>
            <a:picLocks noChangeAspect="1"/>
          </p:cNvPicPr>
          <p:nvPr/>
        </p:nvPicPr>
        <p:blipFill>
          <a:blip r:embed="rId4"/>
          <a:srcRect l="22294" t="68623" r="57740"/>
          <a:stretch>
            <a:fillRect/>
          </a:stretch>
        </p:blipFill>
        <p:spPr>
          <a:xfrm>
            <a:off x="4919345" y="3381375"/>
            <a:ext cx="3918585" cy="2287905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95755" y="5758815"/>
            <a:ext cx="1575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质量性状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04280" y="5880100"/>
            <a:ext cx="1515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数量性状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3560" y="497840"/>
            <a:ext cx="56711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二、数量性状遗传的特征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9130" y="1424940"/>
            <a:ext cx="7875270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457200" eaLnBrk="1" latinLnBrk="0" hangingPunct="1">
              <a:lnSpc>
                <a:spcPct val="210000"/>
              </a:lnSpc>
              <a:spcBef>
                <a:spcPts val="0"/>
              </a:spcBef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1.数量性状是可以度量的。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457200" eaLnBrk="1" latinLnBrk="0" hangingPunct="1">
              <a:lnSpc>
                <a:spcPct val="210000"/>
              </a:lnSpc>
              <a:spcBef>
                <a:spcPts val="0"/>
              </a:spcBef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2.数量性状的变异表现连续性。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457200" eaLnBrk="1" latinLnBrk="0" hangingPunct="1">
              <a:lnSpc>
                <a:spcPct val="210000"/>
              </a:lnSpc>
              <a:spcBef>
                <a:spcPts val="0"/>
              </a:spcBef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3.数量性状容易受到环境条件的影响。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457200" eaLnBrk="1" latinLnBrk="0" hangingPunct="1">
              <a:lnSpc>
                <a:spcPct val="210000"/>
              </a:lnSpc>
              <a:spcBef>
                <a:spcPts val="0"/>
              </a:spcBef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4.数量性状一般认为由微效多基因控制。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3560" y="497840"/>
            <a:ext cx="56711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三、数量性状的遗传率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3560" y="1229360"/>
            <a:ext cx="995235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数量性状一般使用某种度量衡单位测量和记载的，是一群连续变异的数值资料，必须用统计学原理和方法进行整理和分析，才能从中探索其遗传规律。估算遗传率是一种常用的研究数量性状遗传规律的方法。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8480" y="3268345"/>
            <a:ext cx="7236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P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（表型方差）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= 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G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（遗传方差）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+ 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E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（环境方差）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1878330" y="4331335"/>
                <a:ext cx="682625" cy="53467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ℎ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𝐵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 panose="02040503050406030204" charset="0"/>
                              <a:ea typeface="MS Mincho" panose="02020609040205080304" charset="-128"/>
                              <a:cs typeface="Cambria Math" panose="02040503050406030204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zh-CN" sz="24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330" y="4331335"/>
                <a:ext cx="682625" cy="5346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2560320" y="4405630"/>
            <a:ext cx="5238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= 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G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/V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P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×100% = 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G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/(V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G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+V</a:t>
            </a:r>
            <a:r>
              <a:rPr lang="en-US" altLang="zh-CN" sz="2400" baseline="-25000">
                <a:latin typeface="Times New Roman" panose="02020603050405020304" charset="0"/>
                <a:cs typeface="Times New Roman" panose="02020603050405020304" charset="0"/>
              </a:rPr>
              <a:t>E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)</a:t>
            </a:r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  <a:sym typeface="+mn-ea"/>
              </a:rPr>
              <a:t>×100%</a:t>
            </a:r>
            <a:endParaRPr lang="en-US" altLang="zh-CN" sz="2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3560" y="497840"/>
            <a:ext cx="56711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四、遗传率在育种上的应用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2940" y="1235710"/>
            <a:ext cx="9598660" cy="3412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1.不易受环境影响的性状遗传率比较高，易受环境影响的性状则较低。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2.变异系数小的性状遗传率高，变异系数大的则较低。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3.性状差异大的两个亲本的杂种后代，一般表现较高的遗传率。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4.遗传率并不是一个固定数值，对自花授粉植物来说，它因杂种世代推移而有逐渐升高的趋势。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61365" y="497205"/>
            <a:ext cx="45262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57600" y="1714500"/>
            <a:ext cx="3827780" cy="2748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8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数量性状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8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数量性状遗传的特征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8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数量性状的遗传率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8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遗传率在育种上的应用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000" y="2858770"/>
            <a:ext cx="2302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数量性状遗传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954655" y="2062480"/>
            <a:ext cx="359410" cy="2188210"/>
          </a:xfrm>
          <a:prstGeom prst="leftBrace">
            <a:avLst/>
          </a:prstGeom>
          <a:ln>
            <a:solidFill>
              <a:srgbClr val="005D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715" y="796925"/>
            <a:ext cx="2411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7170" y="1534795"/>
            <a:ext cx="7047230" cy="17887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1.遗传率在育种上有哪些应用与表现？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3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2.数量性状的遗传率大小对遗传有何影响？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WPS 演示</Application>
  <PresentationFormat>宽屏</PresentationFormat>
  <Paragraphs>54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Times New Roman</vt:lpstr>
      <vt:lpstr>Cambria Math</vt:lpstr>
      <vt:lpstr>MS Mincho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34</cp:revision>
  <dcterms:created xsi:type="dcterms:W3CDTF">2017-11-29T05:22:00Z</dcterms:created>
  <dcterms:modified xsi:type="dcterms:W3CDTF">2023-04-09T02:00:29Z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