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
  </p:notesMasterIdLst>
  <p:sldIdLst>
    <p:sldId id="258" r:id="rId3"/>
    <p:sldId id="260" r:id="rId4"/>
    <p:sldId id="257"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F6D55E-C783-4CC7-9FF2-74ACE441CC2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6" Type="http://schemas.openxmlformats.org/officeDocument/2006/relationships/slideLayout" Target="../slideLayouts/slideLayout7.xml"/><Relationship Id="rId35" Type="http://schemas.openxmlformats.org/officeDocument/2006/relationships/tags" Target="../tags/tag158.xml"/><Relationship Id="rId34" Type="http://schemas.openxmlformats.org/officeDocument/2006/relationships/image" Target="../media/image2.png"/><Relationship Id="rId33" Type="http://schemas.openxmlformats.org/officeDocument/2006/relationships/tags" Target="../tags/tag157.xml"/><Relationship Id="rId32" Type="http://schemas.openxmlformats.org/officeDocument/2006/relationships/tags" Target="../tags/tag156.xml"/><Relationship Id="rId31" Type="http://schemas.openxmlformats.org/officeDocument/2006/relationships/tags" Target="../tags/tag155.xml"/><Relationship Id="rId30" Type="http://schemas.openxmlformats.org/officeDocument/2006/relationships/tags" Target="../tags/tag154.xml"/><Relationship Id="rId3" Type="http://schemas.openxmlformats.org/officeDocument/2006/relationships/tags" Target="../tags/tag127.xml"/><Relationship Id="rId29" Type="http://schemas.openxmlformats.org/officeDocument/2006/relationships/tags" Target="../tags/tag153.xml"/><Relationship Id="rId28" Type="http://schemas.openxmlformats.org/officeDocument/2006/relationships/tags" Target="../tags/tag152.xml"/><Relationship Id="rId27" Type="http://schemas.openxmlformats.org/officeDocument/2006/relationships/tags" Target="../tags/tag151.xml"/><Relationship Id="rId26" Type="http://schemas.openxmlformats.org/officeDocument/2006/relationships/tags" Target="../tags/tag150.xml"/><Relationship Id="rId25" Type="http://schemas.openxmlformats.org/officeDocument/2006/relationships/tags" Target="../tags/tag149.xml"/><Relationship Id="rId24" Type="http://schemas.openxmlformats.org/officeDocument/2006/relationships/tags" Target="../tags/tag148.xml"/><Relationship Id="rId23" Type="http://schemas.openxmlformats.org/officeDocument/2006/relationships/tags" Target="../tags/tag147.xml"/><Relationship Id="rId22" Type="http://schemas.openxmlformats.org/officeDocument/2006/relationships/tags" Target="../tags/tag146.xml"/><Relationship Id="rId21" Type="http://schemas.openxmlformats.org/officeDocument/2006/relationships/tags" Target="../tags/tag145.xml"/><Relationship Id="rId20" Type="http://schemas.openxmlformats.org/officeDocument/2006/relationships/tags" Target="../tags/tag144.xml"/><Relationship Id="rId2" Type="http://schemas.openxmlformats.org/officeDocument/2006/relationships/tags" Target="../tags/tag126.xml"/><Relationship Id="rId19" Type="http://schemas.openxmlformats.org/officeDocument/2006/relationships/tags" Target="../tags/tag143.xml"/><Relationship Id="rId18" Type="http://schemas.openxmlformats.org/officeDocument/2006/relationships/tags" Target="../tags/tag142.xml"/><Relationship Id="rId17" Type="http://schemas.openxmlformats.org/officeDocument/2006/relationships/tags" Target="../tags/tag141.xml"/><Relationship Id="rId16" Type="http://schemas.openxmlformats.org/officeDocument/2006/relationships/tags" Target="../tags/tag140.xml"/><Relationship Id="rId15" Type="http://schemas.openxmlformats.org/officeDocument/2006/relationships/tags" Target="../tags/tag139.xml"/><Relationship Id="rId14" Type="http://schemas.openxmlformats.org/officeDocument/2006/relationships/tags" Target="../tags/tag138.xml"/><Relationship Id="rId13" Type="http://schemas.openxmlformats.org/officeDocument/2006/relationships/tags" Target="../tags/tag137.xml"/><Relationship Id="rId12" Type="http://schemas.openxmlformats.org/officeDocument/2006/relationships/tags" Target="../tags/tag136.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7" Type="http://schemas.openxmlformats.org/officeDocument/2006/relationships/notesSlide" Target="../notesSlides/notesSlide1.xml"/><Relationship Id="rId26" Type="http://schemas.openxmlformats.org/officeDocument/2006/relationships/slideLayout" Target="../slideLayouts/slideLayout7.xml"/><Relationship Id="rId25" Type="http://schemas.openxmlformats.org/officeDocument/2006/relationships/tags" Target="../tags/tag26.xml"/><Relationship Id="rId24" Type="http://schemas.openxmlformats.org/officeDocument/2006/relationships/image" Target="../media/image2.png"/><Relationship Id="rId23" Type="http://schemas.openxmlformats.org/officeDocument/2006/relationships/tags" Target="../tags/tag25.xml"/><Relationship Id="rId22" Type="http://schemas.openxmlformats.org/officeDocument/2006/relationships/tags" Target="../tags/tag24.xml"/><Relationship Id="rId21" Type="http://schemas.openxmlformats.org/officeDocument/2006/relationships/tags" Target="../tags/tag23.xml"/><Relationship Id="rId20" Type="http://schemas.openxmlformats.org/officeDocument/2006/relationships/tags" Target="../tags/tag22.xml"/><Relationship Id="rId2" Type="http://schemas.openxmlformats.org/officeDocument/2006/relationships/tags" Target="../tags/tag4.xml"/><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30.xml"/><Relationship Id="rId4" Type="http://schemas.openxmlformats.org/officeDocument/2006/relationships/image" Target="../media/image2.png"/><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s>
</file>

<file path=ppt/slides/_rels/slide4.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8" Type="http://schemas.openxmlformats.org/officeDocument/2006/relationships/slideLayout" Target="../slideLayouts/slideLayout7.xml"/><Relationship Id="rId17" Type="http://schemas.openxmlformats.org/officeDocument/2006/relationships/tags" Target="../tags/tag45.xml"/><Relationship Id="rId16" Type="http://schemas.openxmlformats.org/officeDocument/2006/relationships/image" Target="../media/image2.png"/><Relationship Id="rId15" Type="http://schemas.openxmlformats.org/officeDocument/2006/relationships/image" Target="../media/image3.png"/><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1.xml"/></Relationships>
</file>

<file path=ppt/slides/_rels/slide5.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8" Type="http://schemas.openxmlformats.org/officeDocument/2006/relationships/slideLayout" Target="../slideLayouts/slideLayout7.xml"/><Relationship Id="rId17" Type="http://schemas.openxmlformats.org/officeDocument/2006/relationships/tags" Target="../tags/tag60.xml"/><Relationship Id="rId16" Type="http://schemas.openxmlformats.org/officeDocument/2006/relationships/image" Target="../media/image2.png"/><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2" Type="http://schemas.openxmlformats.org/officeDocument/2006/relationships/slideLayout" Target="../slideLayouts/slideLayout7.xml"/><Relationship Id="rId21" Type="http://schemas.openxmlformats.org/officeDocument/2006/relationships/tags" Target="../tags/tag79.xml"/><Relationship Id="rId20" Type="http://schemas.openxmlformats.org/officeDocument/2006/relationships/image" Target="../media/image2.png"/><Relationship Id="rId2" Type="http://schemas.openxmlformats.org/officeDocument/2006/relationships/tags" Target="../tags/tag61.xml"/><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83.xml"/><Relationship Id="rId5" Type="http://schemas.openxmlformats.org/officeDocument/2006/relationships/image" Target="../media/image2.png"/><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7" Type="http://schemas.openxmlformats.org/officeDocument/2006/relationships/slideLayout" Target="../slideLayouts/slideLayout7.xml"/><Relationship Id="rId16" Type="http://schemas.openxmlformats.org/officeDocument/2006/relationships/tags" Target="../tags/tag96.xml"/><Relationship Id="rId15" Type="http://schemas.openxmlformats.org/officeDocument/2006/relationships/image" Target="../media/image1.jpeg"/><Relationship Id="rId14" Type="http://schemas.openxmlformats.org/officeDocument/2006/relationships/image" Target="../media/image2.png"/><Relationship Id="rId13" Type="http://schemas.openxmlformats.org/officeDocument/2006/relationships/image" Target="../media/image4.png"/><Relationship Id="rId12" Type="http://schemas.openxmlformats.org/officeDocument/2006/relationships/tags" Target="../tags/tag9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tags" Target="../tags/tag84.xml"/></Relationships>
</file>

<file path=ppt/slides/_rels/slide9.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2" Type="http://schemas.openxmlformats.org/officeDocument/2006/relationships/slideLayout" Target="../slideLayouts/slideLayout7.xml"/><Relationship Id="rId31" Type="http://schemas.openxmlformats.org/officeDocument/2006/relationships/tags" Target="../tags/tag125.xml"/><Relationship Id="rId30" Type="http://schemas.openxmlformats.org/officeDocument/2006/relationships/image" Target="../media/image2.png"/><Relationship Id="rId3" Type="http://schemas.openxmlformats.org/officeDocument/2006/relationships/tags" Target="../tags/tag98.xml"/><Relationship Id="rId29" Type="http://schemas.openxmlformats.org/officeDocument/2006/relationships/tags" Target="../tags/tag124.xml"/><Relationship Id="rId28" Type="http://schemas.openxmlformats.org/officeDocument/2006/relationships/tags" Target="../tags/tag123.xml"/><Relationship Id="rId27" Type="http://schemas.openxmlformats.org/officeDocument/2006/relationships/tags" Target="../tags/tag122.xml"/><Relationship Id="rId26" Type="http://schemas.openxmlformats.org/officeDocument/2006/relationships/tags" Target="../tags/tag121.xml"/><Relationship Id="rId25" Type="http://schemas.openxmlformats.org/officeDocument/2006/relationships/tags" Target="../tags/tag120.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tags" Target="../tags/tag97.xml"/><Relationship Id="rId19" Type="http://schemas.openxmlformats.org/officeDocument/2006/relationships/tags" Target="../tags/tag114.xml"/><Relationship Id="rId18" Type="http://schemas.openxmlformats.org/officeDocument/2006/relationships/tags" Target="../tags/tag113.xml"/><Relationship Id="rId17" Type="http://schemas.openxmlformats.org/officeDocument/2006/relationships/tags" Target="../tags/tag112.xml"/><Relationship Id="rId16" Type="http://schemas.openxmlformats.org/officeDocument/2006/relationships/tags" Target="../tags/tag111.xml"/><Relationship Id="rId15" Type="http://schemas.openxmlformats.org/officeDocument/2006/relationships/tags" Target="../tags/tag110.xml"/><Relationship Id="rId14" Type="http://schemas.openxmlformats.org/officeDocument/2006/relationships/tags" Target="../tags/tag109.xml"/><Relationship Id="rId13" Type="http://schemas.openxmlformats.org/officeDocument/2006/relationships/tags" Target="../tags/tag108.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ChangeArrowheads="1"/>
          </p:cNvSpPr>
          <p:nvPr/>
        </p:nvSpPr>
        <p:spPr bwMode="auto">
          <a:xfrm>
            <a:off x="1658303" y="1732280"/>
            <a:ext cx="4356100" cy="836613"/>
          </a:xfrm>
          <a:prstGeom prst="rect">
            <a:avLst/>
          </a:prstGeom>
          <a:noFill/>
          <a:ln w="9525">
            <a:noFill/>
            <a:miter lim="800000"/>
          </a:ln>
        </p:spPr>
        <p:txBody>
          <a:bodyPr anchor="ctr">
            <a:scene3d>
              <a:camera prst="orthographicFron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6600" b="1" strike="noStrike" noProof="1">
                <a:ln>
                  <a:solidFill>
                    <a:schemeClr val="accent1">
                      <a:lumMod val="75000"/>
                    </a:schemeClr>
                  </a:solidFill>
                </a:ln>
                <a:solidFill>
                  <a:schemeClr val="accent1"/>
                </a:solidFill>
                <a:effectLst>
                  <a:reflection blurRad="6350" stA="53000" endA="300" endPos="35500" dir="5400000" sy="-90000" algn="bl" rotWithShape="0"/>
                </a:effectLst>
                <a:latin typeface="宋体" panose="02010600030101010101" pitchFamily="2" charset="-122"/>
                <a:ea typeface="宋体" panose="02010600030101010101" pitchFamily="2" charset="-122"/>
                <a:cs typeface="宋体" panose="02010600030101010101" pitchFamily="2" charset="-122"/>
                <a:sym typeface="+mn-ea"/>
              </a:rPr>
              <a:t>第十章</a:t>
            </a:r>
            <a:endParaRPr kumimoji="0" lang="zh-CN" altLang="en-US" sz="6600" b="1" i="0" u="none" strike="noStrike" kern="1200" cap="none" spc="0" normalizeH="0" baseline="0" noProof="0">
              <a:ln>
                <a:solidFill>
                  <a:schemeClr val="accent1">
                    <a:lumMod val="75000"/>
                  </a:schemeClr>
                </a:solidFill>
              </a:ln>
              <a:solidFill>
                <a:schemeClr val="accent1"/>
              </a:solidFill>
              <a:effectLst>
                <a:reflection blurRad="6350" stA="53000" endA="300" endPos="35500" dir="5400000" sy="-90000" algn="bl" rotWithShape="0"/>
              </a:effectLst>
              <a:uLnTx/>
              <a:uFillTx/>
              <a:latin typeface="宋体" panose="02010600030101010101" pitchFamily="2" charset="-122"/>
              <a:ea typeface="华文中宋" pitchFamily="2" charset="-122"/>
              <a:cs typeface="宋体" panose="02010600030101010101" pitchFamily="2" charset="-122"/>
              <a:sym typeface="+mn-ea"/>
            </a:endParaRPr>
          </a:p>
        </p:txBody>
      </p:sp>
      <p:grpSp>
        <p:nvGrpSpPr>
          <p:cNvPr id="3074" name="Group 3"/>
          <p:cNvGrpSpPr/>
          <p:nvPr/>
        </p:nvGrpSpPr>
        <p:grpSpPr>
          <a:xfrm>
            <a:off x="6486525" y="1039495"/>
            <a:ext cx="953770" cy="770255"/>
            <a:chOff x="0" y="0"/>
            <a:chExt cx="1682750" cy="1552575"/>
          </a:xfrm>
        </p:grpSpPr>
        <p:sp>
          <p:nvSpPr>
            <p:cNvPr id="307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07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7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08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sp>
        <p:nvSpPr>
          <p:cNvPr id="3084" name="Text Box 12"/>
          <p:cNvSpPr txBox="1">
            <a:spLocks noChangeArrowheads="1"/>
          </p:cNvSpPr>
          <p:nvPr/>
        </p:nvSpPr>
        <p:spPr bwMode="auto">
          <a:xfrm>
            <a:off x="2386648" y="3635375"/>
            <a:ext cx="5027930" cy="1198880"/>
          </a:xfrm>
          <a:prstGeom prst="rect">
            <a:avLst/>
          </a:prstGeom>
          <a:noFill/>
          <a:ln w="9525">
            <a:noFill/>
            <a:miter lim="800000"/>
          </a:ln>
          <a:effectLst>
            <a:innerShdw blurRad="736600" dist="914400" dir="13500000">
              <a:schemeClr val="accent2">
                <a:lumMod val="60000"/>
                <a:lumOff val="40000"/>
                <a:alpha val="36000"/>
              </a:schemeClr>
            </a:innerShdw>
          </a:effectLst>
        </p:spPr>
        <p:txBody>
          <a:bodyPr wrap="none">
            <a:spAutoFit/>
          </a:bodyPr>
          <a:lstStyle/>
          <a:p>
            <a:pPr marR="0" algn="l" defTabSz="914400">
              <a:buClrTx/>
              <a:buSzTx/>
              <a:buFontTx/>
              <a:buNone/>
              <a:defRPr/>
            </a:pPr>
            <a:r>
              <a:rPr kumimoji="0" lang="zh-CN" altLang="en-US" sz="7200" b="1" kern="1200" cap="none" spc="0" normalizeH="0" baseline="0" noProof="0" dirty="0">
                <a:solidFill>
                  <a:srgbClr val="FF000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mn-cs"/>
              </a:rPr>
              <a:t>信访和值班</a:t>
            </a:r>
            <a:r>
              <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rPr>
              <a:t> </a:t>
            </a:r>
            <a:endParaRPr kumimoji="0" lang="en-US" altLang="zh-CN" sz="7200" b="1" kern="1200" cap="none" spc="0" normalizeH="0" baseline="0" noProof="0" dirty="0">
              <a:solidFill>
                <a:srgbClr val="FF0000"/>
              </a:solidFill>
              <a:effectLst>
                <a:reflection blurRad="6350" stA="55000" endA="300" endPos="45500" dir="5400000" sy="-100000" algn="bl" rotWithShape="0"/>
              </a:effectLst>
              <a:latin typeface="Arial" panose="020B0604020202020204" pitchFamily="34" charset="0"/>
              <a:ea typeface="宋体" panose="02010600030101010101" pitchFamily="2" charset="-122"/>
              <a:cs typeface="+mn-cs"/>
            </a:endParaRPr>
          </a:p>
        </p:txBody>
      </p:sp>
      <p:pic>
        <p:nvPicPr>
          <p:cNvPr id="2" name="图片 1"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734810" y="2257425"/>
            <a:ext cx="3683000" cy="463296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fade">
                                      <p:cBhvr>
                                        <p:cTn id="7"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496810" y="2216150"/>
            <a:ext cx="3683000" cy="4632960"/>
          </a:xfrm>
          <a:prstGeom prst="rect">
            <a:avLst/>
          </a:prstGeom>
        </p:spPr>
      </p:pic>
      <p:sp>
        <p:nvSpPr>
          <p:cNvPr id="4" name="标题 8"/>
          <p:cNvSpPr txBox="1"/>
          <p:nvPr>
            <p:custDataLst>
              <p:tags r:id="rId2"/>
            </p:custDataLst>
          </p:nvPr>
        </p:nvSpPr>
        <p:spPr>
          <a:xfrm>
            <a:off x="2613013" y="1021585"/>
            <a:ext cx="1797585"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defRPr/>
            </a:pPr>
            <a:r>
              <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六、来访的处理</a:t>
            </a:r>
            <a:endPar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a:p>
            <a:pPr algn="l">
              <a:defRPr/>
            </a:pPr>
            <a:endParaRPr lang="zh-CN" altLang="en-US" sz="32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cxnSp>
        <p:nvCxnSpPr>
          <p:cNvPr id="73" name="Straight Arrow Connector 25"/>
          <p:cNvCxnSpPr/>
          <p:nvPr>
            <p:custDataLst>
              <p:tags r:id="rId3"/>
            </p:custDataLst>
          </p:nvPr>
        </p:nvCxnSpPr>
        <p:spPr bwMode="auto">
          <a:xfrm>
            <a:off x="5924546" y="2812498"/>
            <a:ext cx="1325166" cy="0"/>
          </a:xfrm>
          <a:prstGeom prst="straightConnector1">
            <a:avLst/>
          </a:prstGeom>
          <a:noFill/>
          <a:ln w="19050" cap="flat" cmpd="sng" algn="ctr">
            <a:solidFill>
              <a:sysClr val="windowText" lastClr="000000">
                <a:lumMod val="75000"/>
                <a:lumOff val="25000"/>
              </a:sysClr>
            </a:solidFill>
            <a:prstDash val="solid"/>
            <a:tailEnd type="none"/>
          </a:ln>
          <a:effectLst/>
        </p:spPr>
      </p:cxnSp>
      <p:grpSp>
        <p:nvGrpSpPr>
          <p:cNvPr id="74" name="组合 73"/>
          <p:cNvGrpSpPr/>
          <p:nvPr>
            <p:custDataLst>
              <p:tags r:id="rId4"/>
            </p:custDataLst>
          </p:nvPr>
        </p:nvGrpSpPr>
        <p:grpSpPr bwMode="auto">
          <a:xfrm>
            <a:off x="6336044" y="4293827"/>
            <a:ext cx="845330" cy="455488"/>
            <a:chOff x="7906533" y="4840050"/>
            <a:chExt cx="1125966" cy="606826"/>
          </a:xfrm>
        </p:grpSpPr>
        <p:cxnSp>
          <p:nvCxnSpPr>
            <p:cNvPr id="75" name="Straight Arrow Connector 42"/>
            <p:cNvCxnSpPr/>
            <p:nvPr/>
          </p:nvCxnSpPr>
          <p:spPr>
            <a:xfrm>
              <a:off x="8636025" y="5446875"/>
              <a:ext cx="396474"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76" name="Straight Connector 45"/>
            <p:cNvCxnSpPr/>
            <p:nvPr/>
          </p:nvCxnSpPr>
          <p:spPr>
            <a:xfrm flipH="1" flipV="1">
              <a:off x="7906533" y="4840050"/>
              <a:ext cx="729493" cy="60682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0" name="组合 79"/>
          <p:cNvGrpSpPr/>
          <p:nvPr>
            <p:custDataLst>
              <p:tags r:id="rId5"/>
            </p:custDataLst>
          </p:nvPr>
        </p:nvGrpSpPr>
        <p:grpSpPr bwMode="auto">
          <a:xfrm>
            <a:off x="4076070" y="2846826"/>
            <a:ext cx="975122" cy="203597"/>
            <a:chOff x="3181205" y="2010025"/>
            <a:chExt cx="1299921" cy="271166"/>
          </a:xfrm>
        </p:grpSpPr>
        <p:cxnSp>
          <p:nvCxnSpPr>
            <p:cNvPr id="81" name="Straight Arrow Connector 70"/>
            <p:cNvCxnSpPr/>
            <p:nvPr/>
          </p:nvCxnSpPr>
          <p:spPr>
            <a:xfrm flipH="1">
              <a:off x="3181205" y="2010025"/>
              <a:ext cx="780905"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2" name="Straight Connector 72"/>
            <p:cNvCxnSpPr/>
            <p:nvPr/>
          </p:nvCxnSpPr>
          <p:spPr>
            <a:xfrm>
              <a:off x="3962110" y="2010025"/>
              <a:ext cx="519016" cy="27116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3" name="组合 82"/>
          <p:cNvGrpSpPr/>
          <p:nvPr>
            <p:custDataLst>
              <p:tags r:id="rId6"/>
            </p:custDataLst>
          </p:nvPr>
        </p:nvGrpSpPr>
        <p:grpSpPr bwMode="auto">
          <a:xfrm>
            <a:off x="4136418" y="4219297"/>
            <a:ext cx="720106" cy="625262"/>
            <a:chOff x="3243437" y="4210024"/>
            <a:chExt cx="960324" cy="834506"/>
          </a:xfrm>
        </p:grpSpPr>
        <p:cxnSp>
          <p:nvCxnSpPr>
            <p:cNvPr id="84" name="Straight Arrow Connector 57"/>
            <p:cNvCxnSpPr/>
            <p:nvPr/>
          </p:nvCxnSpPr>
          <p:spPr>
            <a:xfrm flipH="1">
              <a:off x="3243437" y="5044530"/>
              <a:ext cx="564561" cy="0"/>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5" name="Straight Connector 60"/>
            <p:cNvCxnSpPr/>
            <p:nvPr/>
          </p:nvCxnSpPr>
          <p:spPr>
            <a:xfrm flipH="1">
              <a:off x="3816345" y="4210024"/>
              <a:ext cx="387416" cy="834506"/>
            </a:xfrm>
            <a:prstGeom prst="line">
              <a:avLst/>
            </a:prstGeom>
            <a:noFill/>
            <a:ln w="19050" cap="flat" cmpd="sng" algn="ctr">
              <a:solidFill>
                <a:sysClr val="windowText" lastClr="000000">
                  <a:lumMod val="75000"/>
                  <a:lumOff val="25000"/>
                </a:sysClr>
              </a:solidFill>
              <a:prstDash val="solid"/>
              <a:tailEnd type="none"/>
            </a:ln>
            <a:effectLst/>
          </p:spPr>
        </p:cxnSp>
      </p:grpSp>
      <p:grpSp>
        <p:nvGrpSpPr>
          <p:cNvPr id="86" name="组合 85"/>
          <p:cNvGrpSpPr/>
          <p:nvPr>
            <p:custDataLst>
              <p:tags r:id="rId7"/>
            </p:custDataLst>
          </p:nvPr>
        </p:nvGrpSpPr>
        <p:grpSpPr bwMode="auto">
          <a:xfrm>
            <a:off x="4163596" y="3845853"/>
            <a:ext cx="1403897" cy="244446"/>
            <a:chOff x="3279710" y="3713495"/>
            <a:chExt cx="1872464" cy="325928"/>
          </a:xfrm>
        </p:grpSpPr>
        <p:cxnSp>
          <p:nvCxnSpPr>
            <p:cNvPr id="87" name="Straight Arrow Connector 62"/>
            <p:cNvCxnSpPr/>
            <p:nvPr/>
          </p:nvCxnSpPr>
          <p:spPr>
            <a:xfrm flipH="1">
              <a:off x="3279710" y="3713495"/>
              <a:ext cx="1412285" cy="4452"/>
            </a:xfrm>
            <a:prstGeom prst="straightConnector1">
              <a:avLst/>
            </a:prstGeom>
            <a:noFill/>
            <a:ln w="19050" cap="flat" cmpd="sng" algn="ctr">
              <a:solidFill>
                <a:sysClr val="windowText" lastClr="000000">
                  <a:lumMod val="75000"/>
                  <a:lumOff val="25000"/>
                </a:sysClr>
              </a:solidFill>
              <a:prstDash val="solid"/>
              <a:tailEnd type="none"/>
            </a:ln>
            <a:effectLst/>
          </p:spPr>
        </p:cxnSp>
        <p:cxnSp>
          <p:nvCxnSpPr>
            <p:cNvPr id="88" name="Straight Connector 64"/>
            <p:cNvCxnSpPr/>
            <p:nvPr/>
          </p:nvCxnSpPr>
          <p:spPr>
            <a:xfrm flipH="1" flipV="1">
              <a:off x="4690107" y="3717947"/>
              <a:ext cx="462067" cy="321476"/>
            </a:xfrm>
            <a:prstGeom prst="line">
              <a:avLst/>
            </a:prstGeom>
            <a:noFill/>
            <a:ln w="19050" cap="flat" cmpd="sng" algn="ctr">
              <a:solidFill>
                <a:sysClr val="windowText" lastClr="000000">
                  <a:lumMod val="75000"/>
                  <a:lumOff val="25000"/>
                </a:sysClr>
              </a:solidFill>
              <a:prstDash val="solid"/>
              <a:tailEnd type="none"/>
            </a:ln>
            <a:effectLst/>
          </p:spPr>
        </p:cxnSp>
      </p:grpSp>
      <p:sp>
        <p:nvSpPr>
          <p:cNvPr id="89" name="TextBox 59"/>
          <p:cNvSpPr txBox="1">
            <a:spLocks noChangeArrowheads="1"/>
          </p:cNvSpPr>
          <p:nvPr>
            <p:custDataLst>
              <p:tags r:id="rId8"/>
            </p:custDataLst>
          </p:nvPr>
        </p:nvSpPr>
        <p:spPr bwMode="auto">
          <a:xfrm flipH="1">
            <a:off x="2613494" y="2729571"/>
            <a:ext cx="133976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热情友善</a:t>
            </a:r>
            <a:endParaRPr lang="zh-CN" altLang="en-US" sz="1800" dirty="0">
              <a:latin typeface="华康唐风隶W5" panose="03000509000000000000" charset="-122"/>
              <a:ea typeface="华康唐风隶W5" panose="03000509000000000000" charset="-122"/>
              <a:sym typeface="+mn-ea"/>
            </a:endParaRPr>
          </a:p>
        </p:txBody>
      </p:sp>
      <p:sp>
        <p:nvSpPr>
          <p:cNvPr id="91" name="TextBox 59"/>
          <p:cNvSpPr txBox="1">
            <a:spLocks noChangeArrowheads="1"/>
          </p:cNvSpPr>
          <p:nvPr>
            <p:custDataLst>
              <p:tags r:id="rId9"/>
            </p:custDataLst>
          </p:nvPr>
        </p:nvSpPr>
        <p:spPr bwMode="auto">
          <a:xfrm flipH="1">
            <a:off x="2613494" y="3722932"/>
            <a:ext cx="1366838"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坚持原则</a:t>
            </a:r>
            <a:endParaRPr lang="zh-CN" altLang="en-US" sz="1800" dirty="0">
              <a:latin typeface="华康唐风隶W5" panose="03000509000000000000" charset="-122"/>
              <a:ea typeface="华康唐风隶W5" panose="03000509000000000000" charset="-122"/>
              <a:sym typeface="+mn-ea"/>
            </a:endParaRPr>
          </a:p>
        </p:txBody>
      </p:sp>
      <p:sp>
        <p:nvSpPr>
          <p:cNvPr id="93" name="TextBox 59"/>
          <p:cNvSpPr txBox="1">
            <a:spLocks noChangeArrowheads="1"/>
          </p:cNvSpPr>
          <p:nvPr>
            <p:custDataLst>
              <p:tags r:id="rId10"/>
            </p:custDataLst>
          </p:nvPr>
        </p:nvSpPr>
        <p:spPr bwMode="auto">
          <a:xfrm flipH="1">
            <a:off x="2613494" y="4739986"/>
            <a:ext cx="1344044"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685165">
              <a:defRPr/>
            </a:pPr>
            <a:r>
              <a:rPr lang="zh-CN" altLang="en-US" sz="1800" dirty="0">
                <a:latin typeface="华康唐风隶W5" panose="03000509000000000000" charset="-122"/>
                <a:ea typeface="华康唐风隶W5" panose="03000509000000000000" charset="-122"/>
                <a:sym typeface="+mn-ea"/>
              </a:rPr>
              <a:t>耐心疏导 </a:t>
            </a:r>
            <a:endParaRPr lang="zh-CN" altLang="en-US" sz="1800" dirty="0">
              <a:latin typeface="华康唐风隶W5" panose="03000509000000000000" charset="-122"/>
              <a:ea typeface="华康唐风隶W5" panose="03000509000000000000" charset="-122"/>
              <a:sym typeface="+mn-ea"/>
            </a:endParaRPr>
          </a:p>
        </p:txBody>
      </p:sp>
      <p:sp>
        <p:nvSpPr>
          <p:cNvPr id="95" name="TextBox 59"/>
          <p:cNvSpPr txBox="1">
            <a:spLocks noChangeArrowheads="1"/>
          </p:cNvSpPr>
          <p:nvPr>
            <p:custDataLst>
              <p:tags r:id="rId11"/>
            </p:custDataLst>
          </p:nvPr>
        </p:nvSpPr>
        <p:spPr bwMode="auto">
          <a:xfrm flipH="1">
            <a:off x="7425038" y="2668383"/>
            <a:ext cx="119980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685165">
              <a:defRPr/>
            </a:pPr>
            <a:r>
              <a:rPr lang="zh-CN" altLang="en-US" sz="1800" dirty="0">
                <a:latin typeface="华康唐风隶W5" panose="03000509000000000000" charset="-122"/>
                <a:ea typeface="华康唐风隶W5" panose="03000509000000000000" charset="-122"/>
                <a:sym typeface="+mn-ea"/>
              </a:rPr>
              <a:t>严肃认真</a:t>
            </a:r>
            <a:endParaRPr lang="zh-CN" altLang="en-US" sz="1800" dirty="0">
              <a:solidFill>
                <a:prstClr val="black"/>
              </a:solidFill>
              <a:latin typeface="微软雅黑" panose="020B0503020204020204" pitchFamily="34" charset="-122"/>
              <a:ea typeface="微软雅黑" panose="020B0503020204020204" pitchFamily="34" charset="-122"/>
            </a:endParaRPr>
          </a:p>
        </p:txBody>
      </p:sp>
      <p:sp>
        <p:nvSpPr>
          <p:cNvPr id="99" name="TextBox 59"/>
          <p:cNvSpPr txBox="1">
            <a:spLocks noChangeArrowheads="1"/>
          </p:cNvSpPr>
          <p:nvPr>
            <p:custDataLst>
              <p:tags r:id="rId12"/>
            </p:custDataLst>
          </p:nvPr>
        </p:nvSpPr>
        <p:spPr bwMode="auto">
          <a:xfrm flipH="1">
            <a:off x="7425038" y="4630589"/>
            <a:ext cx="1199809" cy="267638"/>
          </a:xfrm>
          <a:prstGeom prst="rect">
            <a:avLst/>
          </a:prstGeom>
          <a:noFill/>
          <a:ln>
            <a:noFill/>
          </a:ln>
        </p:spPr>
        <p:txBody>
          <a:bodyPr wrap="square" lIns="90000" tIns="46800" rIns="90000" bIns="46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685165">
              <a:defRPr/>
            </a:pPr>
            <a:r>
              <a:rPr lang="zh-CN" altLang="en-US" sz="1800" dirty="0">
                <a:latin typeface="华康唐风隶W5" panose="03000509000000000000" charset="-122"/>
                <a:ea typeface="华康唐风隶W5" panose="03000509000000000000" charset="-122"/>
                <a:sym typeface="+mn-ea"/>
              </a:rPr>
              <a:t>高度负责</a:t>
            </a:r>
            <a:endParaRPr lang="zh-CN" altLang="en-US" sz="1800" dirty="0">
              <a:latin typeface="华康唐风隶W5" panose="03000509000000000000" charset="-122"/>
              <a:ea typeface="华康唐风隶W5" panose="03000509000000000000" charset="-122"/>
              <a:sym typeface="+mn-ea"/>
            </a:endParaRPr>
          </a:p>
        </p:txBody>
      </p:sp>
      <p:grpSp>
        <p:nvGrpSpPr>
          <p:cNvPr id="101" name="组合 100"/>
          <p:cNvGrpSpPr/>
          <p:nvPr>
            <p:custDataLst>
              <p:tags r:id="rId13"/>
            </p:custDataLst>
          </p:nvPr>
        </p:nvGrpSpPr>
        <p:grpSpPr>
          <a:xfrm>
            <a:off x="5276476" y="3799282"/>
            <a:ext cx="582034" cy="582034"/>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03" name="椭圆 102"/>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grpSp>
        <p:nvGrpSpPr>
          <p:cNvPr id="104" name="组合 103"/>
          <p:cNvGrpSpPr/>
          <p:nvPr>
            <p:custDataLst>
              <p:tags r:id="rId14"/>
            </p:custDataLst>
          </p:nvPr>
        </p:nvGrpSpPr>
        <p:grpSpPr>
          <a:xfrm>
            <a:off x="5996835" y="3085172"/>
            <a:ext cx="678413" cy="678413"/>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06" name="椭圆 105"/>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grpSp>
        <p:nvGrpSpPr>
          <p:cNvPr id="107" name="组合 106"/>
          <p:cNvGrpSpPr/>
          <p:nvPr>
            <p:custDataLst>
              <p:tags r:id="rId15"/>
            </p:custDataLst>
          </p:nvPr>
        </p:nvGrpSpPr>
        <p:grpSpPr>
          <a:xfrm>
            <a:off x="4957120" y="2892330"/>
            <a:ext cx="840914" cy="840914"/>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09" name="椭圆 108"/>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grpSp>
        <p:nvGrpSpPr>
          <p:cNvPr id="110" name="组合 109"/>
          <p:cNvGrpSpPr/>
          <p:nvPr>
            <p:custDataLst>
              <p:tags r:id="rId16"/>
            </p:custDataLst>
          </p:nvPr>
        </p:nvGrpSpPr>
        <p:grpSpPr>
          <a:xfrm>
            <a:off x="5789405" y="2570399"/>
            <a:ext cx="491201" cy="491201"/>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12" name="椭圆 111"/>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grpSp>
        <p:nvGrpSpPr>
          <p:cNvPr id="113" name="组合 112"/>
          <p:cNvGrpSpPr/>
          <p:nvPr>
            <p:custDataLst>
              <p:tags r:id="rId17"/>
            </p:custDataLst>
          </p:nvPr>
        </p:nvGrpSpPr>
        <p:grpSpPr>
          <a:xfrm>
            <a:off x="6006838" y="3980168"/>
            <a:ext cx="627323" cy="627323"/>
            <a:chOff x="304800" y="673100"/>
            <a:chExt cx="4000500" cy="4000500"/>
          </a:xfrm>
          <a:effectLst>
            <a:outerShdw blurRad="444500" dist="254000" dir="8100000" algn="tr" rotWithShape="0">
              <a:prstClr val="black">
                <a:alpha val="50000"/>
              </a:prstClr>
            </a:outerShdw>
          </a:effectLst>
        </p:grpSpPr>
        <p:sp>
          <p:nvSpPr>
            <p:cNvPr id="114" name="同心圆 1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15" name="椭圆 114"/>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grpSp>
        <p:nvGrpSpPr>
          <p:cNvPr id="116" name="组合 115"/>
          <p:cNvGrpSpPr/>
          <p:nvPr>
            <p:custDataLst>
              <p:tags r:id="rId18"/>
            </p:custDataLst>
          </p:nvPr>
        </p:nvGrpSpPr>
        <p:grpSpPr>
          <a:xfrm>
            <a:off x="4546380" y="3882857"/>
            <a:ext cx="612856" cy="612856"/>
            <a:chOff x="304800" y="673100"/>
            <a:chExt cx="4000500" cy="4000500"/>
          </a:xfrm>
          <a:effectLst>
            <a:outerShdw blurRad="444500" dist="254000" dir="8100000" algn="tr" rotWithShape="0">
              <a:prstClr val="black">
                <a:alpha val="50000"/>
              </a:prstClr>
            </a:outerShdw>
          </a:effectLst>
        </p:grpSpPr>
        <p:sp>
          <p:nvSpPr>
            <p:cNvPr id="117" name="同心圆 1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微软雅黑" panose="020B0503020204020204" pitchFamily="34" charset="-122"/>
                <a:ea typeface="微软雅黑" panose="020B0503020204020204" pitchFamily="34" charset="-122"/>
              </a:endParaRPr>
            </a:p>
          </p:txBody>
        </p:sp>
        <p:sp>
          <p:nvSpPr>
            <p:cNvPr id="118" name="椭圆 117"/>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grpSp>
      <p:sp>
        <p:nvSpPr>
          <p:cNvPr id="119" name="椭圆 118"/>
          <p:cNvSpPr/>
          <p:nvPr>
            <p:custDataLst>
              <p:tags r:id="rId19"/>
            </p:custDataLst>
          </p:nvPr>
        </p:nvSpPr>
        <p:spPr>
          <a:xfrm>
            <a:off x="4885443" y="3463214"/>
            <a:ext cx="337027" cy="33702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6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0" name="椭圆 119"/>
          <p:cNvSpPr/>
          <p:nvPr>
            <p:custDataLst>
              <p:tags r:id="rId20"/>
            </p:custDataLst>
          </p:nvPr>
        </p:nvSpPr>
        <p:spPr>
          <a:xfrm>
            <a:off x="4723163" y="3121964"/>
            <a:ext cx="103199" cy="10319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1" name="椭圆 120"/>
          <p:cNvSpPr/>
          <p:nvPr>
            <p:custDataLst>
              <p:tags r:id="rId21"/>
            </p:custDataLst>
          </p:nvPr>
        </p:nvSpPr>
        <p:spPr>
          <a:xfrm>
            <a:off x="6543363" y="3812778"/>
            <a:ext cx="230789" cy="2307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40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2" name="椭圆 121"/>
          <p:cNvSpPr/>
          <p:nvPr>
            <p:custDataLst>
              <p:tags r:id="rId22"/>
            </p:custDataLst>
          </p:nvPr>
        </p:nvSpPr>
        <p:spPr>
          <a:xfrm>
            <a:off x="5816360" y="3369326"/>
            <a:ext cx="201901" cy="201901"/>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325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3" name="椭圆 122"/>
          <p:cNvSpPr/>
          <p:nvPr>
            <p:custDataLst>
              <p:tags r:id="rId23"/>
            </p:custDataLst>
          </p:nvPr>
        </p:nvSpPr>
        <p:spPr>
          <a:xfrm>
            <a:off x="4962051" y="4543334"/>
            <a:ext cx="259004" cy="259004"/>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3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4" name="椭圆 123"/>
          <p:cNvSpPr/>
          <p:nvPr>
            <p:custDataLst>
              <p:tags r:id="rId24"/>
            </p:custDataLst>
          </p:nvPr>
        </p:nvSpPr>
        <p:spPr>
          <a:xfrm>
            <a:off x="5762530" y="4127652"/>
            <a:ext cx="158300" cy="15830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5" name="椭圆 124"/>
          <p:cNvSpPr/>
          <p:nvPr>
            <p:custDataLst>
              <p:tags r:id="rId25"/>
            </p:custDataLst>
          </p:nvPr>
        </p:nvSpPr>
        <p:spPr>
          <a:xfrm>
            <a:off x="6410602" y="3006658"/>
            <a:ext cx="184444" cy="184444"/>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6" name="椭圆 125"/>
          <p:cNvSpPr/>
          <p:nvPr>
            <p:custDataLst>
              <p:tags r:id="rId26"/>
            </p:custDataLst>
          </p:nvPr>
        </p:nvSpPr>
        <p:spPr>
          <a:xfrm>
            <a:off x="4021911" y="2757953"/>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7" name="椭圆 126"/>
          <p:cNvSpPr/>
          <p:nvPr>
            <p:custDataLst>
              <p:tags r:id="rId27"/>
            </p:custDataLst>
          </p:nvPr>
        </p:nvSpPr>
        <p:spPr>
          <a:xfrm>
            <a:off x="4016675" y="3745348"/>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8" name="椭圆 127"/>
          <p:cNvSpPr/>
          <p:nvPr>
            <p:custDataLst>
              <p:tags r:id="rId28"/>
            </p:custDataLst>
          </p:nvPr>
        </p:nvSpPr>
        <p:spPr>
          <a:xfrm>
            <a:off x="4015949" y="4747486"/>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29" name="椭圆 128"/>
          <p:cNvSpPr/>
          <p:nvPr>
            <p:custDataLst>
              <p:tags r:id="rId29"/>
            </p:custDataLst>
          </p:nvPr>
        </p:nvSpPr>
        <p:spPr>
          <a:xfrm>
            <a:off x="7153711" y="2729004"/>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31" name="椭圆 130"/>
          <p:cNvSpPr/>
          <p:nvPr>
            <p:custDataLst>
              <p:tags r:id="rId30"/>
            </p:custDataLst>
          </p:nvPr>
        </p:nvSpPr>
        <p:spPr>
          <a:xfrm>
            <a:off x="7153711" y="4650409"/>
            <a:ext cx="194150" cy="19415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sp>
        <p:nvSpPr>
          <p:cNvPr id="132" name="椭圆 131"/>
          <p:cNvSpPr/>
          <p:nvPr>
            <p:custDataLst>
              <p:tags r:id="rId31"/>
            </p:custDataLst>
          </p:nvPr>
        </p:nvSpPr>
        <p:spPr>
          <a:xfrm>
            <a:off x="5996835" y="3659429"/>
            <a:ext cx="73816" cy="73816"/>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lIns="90000" tIns="46800" rIns="90000" bIns="46800" rtlCol="0" anchor="ctr">
            <a:normAutofit fontScale="25000" lnSpcReduction="20000"/>
          </a:bodyPr>
          <a:lstStyle/>
          <a:p>
            <a:pPr algn="ctr" defTabSz="685800" fontAlgn="base">
              <a:spcBef>
                <a:spcPct val="0"/>
              </a:spcBef>
              <a:spcAft>
                <a:spcPct val="0"/>
              </a:spcAft>
              <a:defRPr/>
            </a:pPr>
            <a:endParaRPr lang="zh-CN" altLang="en-US" sz="1350" kern="0" dirty="0">
              <a:solidFill>
                <a:prstClr val="white"/>
              </a:solidFill>
              <a:latin typeface="微软雅黑" panose="020B0503020204020204" pitchFamily="34" charset="-122"/>
              <a:ea typeface="微软雅黑" panose="020B0503020204020204" pitchFamily="34" charset="-122"/>
            </a:endParaRPr>
          </a:p>
        </p:txBody>
      </p:sp>
      <p:grpSp>
        <p:nvGrpSpPr>
          <p:cNvPr id="133" name="组合 132"/>
          <p:cNvGrpSpPr/>
          <p:nvPr>
            <p:custDataLst>
              <p:tags r:id="rId32"/>
            </p:custDataLst>
          </p:nvPr>
        </p:nvGrpSpPr>
        <p:grpSpPr>
          <a:xfrm>
            <a:off x="2077231" y="1150483"/>
            <a:ext cx="335756" cy="335756"/>
            <a:chOff x="657224" y="1451026"/>
            <a:chExt cx="447675" cy="447675"/>
          </a:xfrm>
        </p:grpSpPr>
        <p:sp>
          <p:nvSpPr>
            <p:cNvPr id="134" name="菱形 133"/>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135" name="菱形 134"/>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grpSp>
        <p:nvGrpSpPr>
          <p:cNvPr id="136" name="组合 135"/>
          <p:cNvGrpSpPr/>
          <p:nvPr>
            <p:custDataLst>
              <p:tags r:id="rId33"/>
            </p:custDataLst>
          </p:nvPr>
        </p:nvGrpSpPr>
        <p:grpSpPr>
          <a:xfrm>
            <a:off x="2255827" y="1165096"/>
            <a:ext cx="335756" cy="335756"/>
            <a:chOff x="657224" y="1451026"/>
            <a:chExt cx="447675" cy="447675"/>
          </a:xfrm>
        </p:grpSpPr>
        <p:sp>
          <p:nvSpPr>
            <p:cNvPr id="137" name="菱形 136"/>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138" name="菱形 137"/>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sp>
        <p:nvSpPr>
          <p:cNvPr id="2" name="文本框 1"/>
          <p:cNvSpPr txBox="1"/>
          <p:nvPr/>
        </p:nvSpPr>
        <p:spPr>
          <a:xfrm>
            <a:off x="2858135" y="1823720"/>
            <a:ext cx="3397250" cy="460375"/>
          </a:xfrm>
          <a:prstGeom prst="rect">
            <a:avLst/>
          </a:prstGeom>
          <a:noFill/>
        </p:spPr>
        <p:txBody>
          <a:bodyPr wrap="none" rtlCol="0" anchor="t">
            <a:spAutoFit/>
          </a:bodyPr>
          <a:p>
            <a:pPr algn="l"/>
            <a:r>
              <a:rPr lang="zh-CN" altLang="en-US" sz="2400"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2．接待来访的基本要求</a:t>
            </a:r>
            <a:endParaRPr lang="zh-CN" altLang="en-US" sz="2400" b="1" dirty="0">
              <a:solidFill>
                <a:srgbClr val="0070C0"/>
              </a:solidFill>
              <a:effectLst>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endParaRPr>
          </a:p>
        </p:txBody>
      </p:sp>
      <p:pic>
        <p:nvPicPr>
          <p:cNvPr id="12289" name="Picture 6" descr="D:\Program Files\Microsoft Office\MEDIA\OFFICE12\Lines\BD21313_.gif"/>
          <p:cNvPicPr>
            <a:picLocks noChangeAspect="1"/>
          </p:cNvPicPr>
          <p:nvPr/>
        </p:nvPicPr>
        <p:blipFill>
          <a:blip r:embed="rId34"/>
          <a:stretch>
            <a:fillRect/>
          </a:stretch>
        </p:blipFill>
        <p:spPr>
          <a:xfrm>
            <a:off x="1547813" y="488950"/>
            <a:ext cx="8054975" cy="320675"/>
          </a:xfrm>
          <a:prstGeom prst="rect">
            <a:avLst/>
          </a:prstGeom>
          <a:noFill/>
          <a:ln w="9525">
            <a:noFill/>
          </a:ln>
        </p:spPr>
      </p:pic>
      <p:sp>
        <p:nvSpPr>
          <p:cNvPr id="3" name="文本框 2"/>
          <p:cNvSpPr txBox="1"/>
          <p:nvPr/>
        </p:nvSpPr>
        <p:spPr>
          <a:xfrm>
            <a:off x="5102860" y="3060700"/>
            <a:ext cx="587375" cy="368300"/>
          </a:xfrm>
          <a:prstGeom prst="rect">
            <a:avLst/>
          </a:prstGeom>
          <a:noFill/>
        </p:spPr>
        <p:txBody>
          <a:bodyPr wrap="square" rtlCol="0">
            <a:spAutoFit/>
          </a:bodyPr>
          <a:p>
            <a:r>
              <a:rPr lang="en-US" altLang="zh-CN">
                <a:latin typeface="华康方圆体W7" panose="040B0709000000000000" charset="-122"/>
                <a:ea typeface="华康方圆体W7" panose="040B0709000000000000" charset="-122"/>
              </a:rPr>
              <a:t>01</a:t>
            </a:r>
            <a:endParaRPr lang="en-US" altLang="zh-CN">
              <a:latin typeface="华康方圆体W7" panose="040B0709000000000000" charset="-122"/>
              <a:ea typeface="华康方圆体W7" panose="040B0709000000000000" charset="-122"/>
            </a:endParaRPr>
          </a:p>
        </p:txBody>
      </p:sp>
      <p:sp>
        <p:nvSpPr>
          <p:cNvPr id="5" name="文本框 4"/>
          <p:cNvSpPr txBox="1"/>
          <p:nvPr/>
        </p:nvSpPr>
        <p:spPr>
          <a:xfrm>
            <a:off x="5305425" y="3833495"/>
            <a:ext cx="619125" cy="460375"/>
          </a:xfrm>
          <a:prstGeom prst="rect">
            <a:avLst/>
          </a:prstGeom>
          <a:noFill/>
        </p:spPr>
        <p:txBody>
          <a:bodyPr wrap="square" rtlCol="0">
            <a:spAutoFit/>
          </a:bodyPr>
          <a:p>
            <a:r>
              <a:rPr lang="en-US" altLang="zh-CN" sz="2400">
                <a:latin typeface="华康方圆体W7" panose="040B0709000000000000" charset="-122"/>
                <a:ea typeface="华康方圆体W7" panose="040B0709000000000000" charset="-122"/>
              </a:rPr>
              <a:t>02</a:t>
            </a:r>
            <a:endParaRPr lang="en-US" altLang="zh-CN" sz="2400">
              <a:latin typeface="华康方圆体W7" panose="040B0709000000000000" charset="-122"/>
              <a:ea typeface="华康方圆体W7" panose="040B0709000000000000" charset="-122"/>
            </a:endParaRPr>
          </a:p>
        </p:txBody>
      </p:sp>
      <p:sp>
        <p:nvSpPr>
          <p:cNvPr id="7" name="文本框 6"/>
          <p:cNvSpPr txBox="1"/>
          <p:nvPr/>
        </p:nvSpPr>
        <p:spPr>
          <a:xfrm>
            <a:off x="4567555" y="3960495"/>
            <a:ext cx="587375" cy="368300"/>
          </a:xfrm>
          <a:prstGeom prst="rect">
            <a:avLst/>
          </a:prstGeom>
          <a:noFill/>
        </p:spPr>
        <p:txBody>
          <a:bodyPr wrap="square" rtlCol="0">
            <a:spAutoFit/>
          </a:bodyPr>
          <a:p>
            <a:r>
              <a:rPr lang="en-US" altLang="zh-CN">
                <a:latin typeface="华康方圆体W7" panose="040B0709000000000000" charset="-122"/>
                <a:ea typeface="华康方圆体W7" panose="040B0709000000000000" charset="-122"/>
              </a:rPr>
              <a:t>03</a:t>
            </a:r>
            <a:endParaRPr lang="en-US" altLang="zh-CN">
              <a:latin typeface="华康方圆体W7" panose="040B0709000000000000" charset="-122"/>
              <a:ea typeface="华康方圆体W7" panose="040B0709000000000000" charset="-122"/>
            </a:endParaRPr>
          </a:p>
        </p:txBody>
      </p:sp>
      <p:sp>
        <p:nvSpPr>
          <p:cNvPr id="8" name="文本框 7"/>
          <p:cNvSpPr txBox="1"/>
          <p:nvPr/>
        </p:nvSpPr>
        <p:spPr>
          <a:xfrm>
            <a:off x="5842635" y="2652395"/>
            <a:ext cx="587375" cy="398780"/>
          </a:xfrm>
          <a:prstGeom prst="rect">
            <a:avLst/>
          </a:prstGeom>
          <a:noFill/>
        </p:spPr>
        <p:txBody>
          <a:bodyPr wrap="square" rtlCol="0">
            <a:spAutoFit/>
          </a:bodyPr>
          <a:p>
            <a:r>
              <a:rPr lang="en-US" altLang="zh-CN" sz="2000">
                <a:latin typeface="华康方圆体W7" panose="040B0709000000000000" charset="-122"/>
                <a:ea typeface="华康方圆体W7" panose="040B0709000000000000" charset="-122"/>
              </a:rPr>
              <a:t>04</a:t>
            </a:r>
            <a:endParaRPr lang="en-US" altLang="zh-CN" sz="2000">
              <a:latin typeface="华康方圆体W7" panose="040B0709000000000000" charset="-122"/>
              <a:ea typeface="华康方圆体W7" panose="040B0709000000000000" charset="-122"/>
            </a:endParaRPr>
          </a:p>
        </p:txBody>
      </p:sp>
      <p:sp>
        <p:nvSpPr>
          <p:cNvPr id="9" name="文本框 8"/>
          <p:cNvSpPr txBox="1"/>
          <p:nvPr/>
        </p:nvSpPr>
        <p:spPr>
          <a:xfrm>
            <a:off x="6057900" y="4087495"/>
            <a:ext cx="587375" cy="368300"/>
          </a:xfrm>
          <a:prstGeom prst="rect">
            <a:avLst/>
          </a:prstGeom>
          <a:noFill/>
        </p:spPr>
        <p:txBody>
          <a:bodyPr wrap="square" rtlCol="0">
            <a:spAutoFit/>
          </a:bodyPr>
          <a:p>
            <a:r>
              <a:rPr lang="en-US" altLang="zh-CN">
                <a:latin typeface="华康方圆体W7" panose="040B0709000000000000" charset="-122"/>
                <a:ea typeface="华康方圆体W7" panose="040B0709000000000000" charset="-122"/>
              </a:rPr>
              <a:t>05</a:t>
            </a:r>
            <a:endParaRPr lang="en-US" altLang="zh-CN">
              <a:latin typeface="华康方圆体W7" panose="040B0709000000000000" charset="-122"/>
              <a:ea typeface="华康方圆体W7" panose="040B0709000000000000" charset="-122"/>
            </a:endParaRPr>
          </a:p>
        </p:txBody>
      </p:sp>
    </p:spTree>
    <p:custDataLst>
      <p:tags r:id="rId35"/>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107"/>
                                        </p:tgtEl>
                                        <p:attrNameLst>
                                          <p:attrName>style.visibility</p:attrName>
                                        </p:attrNameLst>
                                      </p:cBhvr>
                                      <p:to>
                                        <p:strVal val="visible"/>
                                      </p:to>
                                    </p:set>
                                    <p:anim calcmode="lin" valueType="num">
                                      <p:cBhvr>
                                        <p:cTn id="7" dur="500" fill="hold"/>
                                        <p:tgtEl>
                                          <p:spTgt spid="107"/>
                                        </p:tgtEl>
                                        <p:attrNameLst>
                                          <p:attrName>ppt_w</p:attrName>
                                        </p:attrNameLst>
                                      </p:cBhvr>
                                      <p:tavLst>
                                        <p:tav tm="0">
                                          <p:val>
                                            <p:fltVal val="0"/>
                                          </p:val>
                                        </p:tav>
                                        <p:tav tm="100000">
                                          <p:val>
                                            <p:strVal val="#ppt_w"/>
                                          </p:val>
                                        </p:tav>
                                      </p:tavLst>
                                    </p:anim>
                                    <p:anim calcmode="lin" valueType="num">
                                      <p:cBhvr>
                                        <p:cTn id="8" dur="500" fill="hold"/>
                                        <p:tgtEl>
                                          <p:spTgt spid="107"/>
                                        </p:tgtEl>
                                        <p:attrNameLst>
                                          <p:attrName>ppt_h</p:attrName>
                                        </p:attrNameLst>
                                      </p:cBhvr>
                                      <p:tavLst>
                                        <p:tav tm="0">
                                          <p:val>
                                            <p:fltVal val="0"/>
                                          </p:val>
                                        </p:tav>
                                        <p:tav tm="100000">
                                          <p:val>
                                            <p:strVal val="#ppt_h"/>
                                          </p:val>
                                        </p:tav>
                                      </p:tavLst>
                                    </p:anim>
                                    <p:animEffect transition="in" filter="fade">
                                      <p:cBhvr>
                                        <p:cTn id="9" dur="500"/>
                                        <p:tgtEl>
                                          <p:spTgt spid="107"/>
                                        </p:tgtEl>
                                      </p:cBhvr>
                                    </p:animEffect>
                                  </p:childTnLst>
                                </p:cTn>
                              </p:par>
                              <p:par>
                                <p:cTn id="10" presetID="53" presetClass="entr" presetSubtype="16" fill="hold" nodeType="withEffect">
                                  <p:stCondLst>
                                    <p:cond delay="200"/>
                                  </p:stCondLst>
                                  <p:childTnLst>
                                    <p:set>
                                      <p:cBhvr>
                                        <p:cTn id="11" dur="1" fill="hold">
                                          <p:stCondLst>
                                            <p:cond delay="0"/>
                                          </p:stCondLst>
                                        </p:cTn>
                                        <p:tgtEl>
                                          <p:spTgt spid="116"/>
                                        </p:tgtEl>
                                        <p:attrNameLst>
                                          <p:attrName>style.visibility</p:attrName>
                                        </p:attrNameLst>
                                      </p:cBhvr>
                                      <p:to>
                                        <p:strVal val="visible"/>
                                      </p:to>
                                    </p:set>
                                    <p:anim calcmode="lin" valueType="num">
                                      <p:cBhvr>
                                        <p:cTn id="12" dur="500" fill="hold"/>
                                        <p:tgtEl>
                                          <p:spTgt spid="116"/>
                                        </p:tgtEl>
                                        <p:attrNameLst>
                                          <p:attrName>ppt_w</p:attrName>
                                        </p:attrNameLst>
                                      </p:cBhvr>
                                      <p:tavLst>
                                        <p:tav tm="0">
                                          <p:val>
                                            <p:fltVal val="0"/>
                                          </p:val>
                                        </p:tav>
                                        <p:tav tm="100000">
                                          <p:val>
                                            <p:strVal val="#ppt_w"/>
                                          </p:val>
                                        </p:tav>
                                      </p:tavLst>
                                    </p:anim>
                                    <p:anim calcmode="lin" valueType="num">
                                      <p:cBhvr>
                                        <p:cTn id="13" dur="500" fill="hold"/>
                                        <p:tgtEl>
                                          <p:spTgt spid="116"/>
                                        </p:tgtEl>
                                        <p:attrNameLst>
                                          <p:attrName>ppt_h</p:attrName>
                                        </p:attrNameLst>
                                      </p:cBhvr>
                                      <p:tavLst>
                                        <p:tav tm="0">
                                          <p:val>
                                            <p:fltVal val="0"/>
                                          </p:val>
                                        </p:tav>
                                        <p:tav tm="100000">
                                          <p:val>
                                            <p:strVal val="#ppt_h"/>
                                          </p:val>
                                        </p:tav>
                                      </p:tavLst>
                                    </p:anim>
                                    <p:animEffect transition="in" filter="fade">
                                      <p:cBhvr>
                                        <p:cTn id="14" dur="500"/>
                                        <p:tgtEl>
                                          <p:spTgt spid="116"/>
                                        </p:tgtEl>
                                      </p:cBhvr>
                                    </p:animEffect>
                                  </p:childTnLst>
                                </p:cTn>
                              </p:par>
                              <p:par>
                                <p:cTn id="15" presetID="53" presetClass="entr" presetSubtype="16" fill="hold" nodeType="withEffect">
                                  <p:stCondLst>
                                    <p:cond delay="50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300" fill="hold"/>
                                        <p:tgtEl>
                                          <p:spTgt spid="110"/>
                                        </p:tgtEl>
                                        <p:attrNameLst>
                                          <p:attrName>ppt_w</p:attrName>
                                        </p:attrNameLst>
                                      </p:cBhvr>
                                      <p:tavLst>
                                        <p:tav tm="0">
                                          <p:val>
                                            <p:fltVal val="0"/>
                                          </p:val>
                                        </p:tav>
                                        <p:tav tm="100000">
                                          <p:val>
                                            <p:strVal val="#ppt_w"/>
                                          </p:val>
                                        </p:tav>
                                      </p:tavLst>
                                    </p:anim>
                                    <p:anim calcmode="lin" valueType="num">
                                      <p:cBhvr>
                                        <p:cTn id="18" dur="300" fill="hold"/>
                                        <p:tgtEl>
                                          <p:spTgt spid="110"/>
                                        </p:tgtEl>
                                        <p:attrNameLst>
                                          <p:attrName>ppt_h</p:attrName>
                                        </p:attrNameLst>
                                      </p:cBhvr>
                                      <p:tavLst>
                                        <p:tav tm="0">
                                          <p:val>
                                            <p:fltVal val="0"/>
                                          </p:val>
                                        </p:tav>
                                        <p:tav tm="100000">
                                          <p:val>
                                            <p:strVal val="#ppt_h"/>
                                          </p:val>
                                        </p:tav>
                                      </p:tavLst>
                                    </p:anim>
                                    <p:animEffect transition="in" filter="fade">
                                      <p:cBhvr>
                                        <p:cTn id="19" dur="300"/>
                                        <p:tgtEl>
                                          <p:spTgt spid="110"/>
                                        </p:tgtEl>
                                      </p:cBhvr>
                                    </p:animEffect>
                                  </p:childTnLst>
                                </p:cTn>
                              </p:par>
                              <p:par>
                                <p:cTn id="20" presetID="53" presetClass="entr" presetSubtype="16" fill="hold" nodeType="withEffect">
                                  <p:stCondLst>
                                    <p:cond delay="700"/>
                                  </p:stCondLst>
                                  <p:childTnLst>
                                    <p:set>
                                      <p:cBhvr>
                                        <p:cTn id="21" dur="1" fill="hold">
                                          <p:stCondLst>
                                            <p:cond delay="0"/>
                                          </p:stCondLst>
                                        </p:cTn>
                                        <p:tgtEl>
                                          <p:spTgt spid="104"/>
                                        </p:tgtEl>
                                        <p:attrNameLst>
                                          <p:attrName>style.visibility</p:attrName>
                                        </p:attrNameLst>
                                      </p:cBhvr>
                                      <p:to>
                                        <p:strVal val="visible"/>
                                      </p:to>
                                    </p:set>
                                    <p:anim calcmode="lin" valueType="num">
                                      <p:cBhvr>
                                        <p:cTn id="22" dur="500" fill="hold"/>
                                        <p:tgtEl>
                                          <p:spTgt spid="104"/>
                                        </p:tgtEl>
                                        <p:attrNameLst>
                                          <p:attrName>ppt_w</p:attrName>
                                        </p:attrNameLst>
                                      </p:cBhvr>
                                      <p:tavLst>
                                        <p:tav tm="0">
                                          <p:val>
                                            <p:fltVal val="0"/>
                                          </p:val>
                                        </p:tav>
                                        <p:tav tm="100000">
                                          <p:val>
                                            <p:strVal val="#ppt_w"/>
                                          </p:val>
                                        </p:tav>
                                      </p:tavLst>
                                    </p:anim>
                                    <p:anim calcmode="lin" valueType="num">
                                      <p:cBhvr>
                                        <p:cTn id="23" dur="500" fill="hold"/>
                                        <p:tgtEl>
                                          <p:spTgt spid="104"/>
                                        </p:tgtEl>
                                        <p:attrNameLst>
                                          <p:attrName>ppt_h</p:attrName>
                                        </p:attrNameLst>
                                      </p:cBhvr>
                                      <p:tavLst>
                                        <p:tav tm="0">
                                          <p:val>
                                            <p:fltVal val="0"/>
                                          </p:val>
                                        </p:tav>
                                        <p:tav tm="100000">
                                          <p:val>
                                            <p:strVal val="#ppt_h"/>
                                          </p:val>
                                        </p:tav>
                                      </p:tavLst>
                                    </p:anim>
                                    <p:animEffect transition="in" filter="fade">
                                      <p:cBhvr>
                                        <p:cTn id="24" dur="500"/>
                                        <p:tgtEl>
                                          <p:spTgt spid="104"/>
                                        </p:tgtEl>
                                      </p:cBhvr>
                                    </p:animEffect>
                                  </p:childTnLst>
                                </p:cTn>
                              </p:par>
                              <p:par>
                                <p:cTn id="25" presetID="53" presetClass="entr" presetSubtype="16" fill="hold" nodeType="withEffect">
                                  <p:stCondLst>
                                    <p:cond delay="600"/>
                                  </p:stCondLst>
                                  <p:childTnLst>
                                    <p:set>
                                      <p:cBhvr>
                                        <p:cTn id="26" dur="1" fill="hold">
                                          <p:stCondLst>
                                            <p:cond delay="0"/>
                                          </p:stCondLst>
                                        </p:cTn>
                                        <p:tgtEl>
                                          <p:spTgt spid="101"/>
                                        </p:tgtEl>
                                        <p:attrNameLst>
                                          <p:attrName>style.visibility</p:attrName>
                                        </p:attrNameLst>
                                      </p:cBhvr>
                                      <p:to>
                                        <p:strVal val="visible"/>
                                      </p:to>
                                    </p:set>
                                    <p:anim calcmode="lin" valueType="num">
                                      <p:cBhvr>
                                        <p:cTn id="27" dur="500" fill="hold"/>
                                        <p:tgtEl>
                                          <p:spTgt spid="101"/>
                                        </p:tgtEl>
                                        <p:attrNameLst>
                                          <p:attrName>ppt_w</p:attrName>
                                        </p:attrNameLst>
                                      </p:cBhvr>
                                      <p:tavLst>
                                        <p:tav tm="0">
                                          <p:val>
                                            <p:fltVal val="0"/>
                                          </p:val>
                                        </p:tav>
                                        <p:tav tm="100000">
                                          <p:val>
                                            <p:strVal val="#ppt_w"/>
                                          </p:val>
                                        </p:tav>
                                      </p:tavLst>
                                    </p:anim>
                                    <p:anim calcmode="lin" valueType="num">
                                      <p:cBhvr>
                                        <p:cTn id="28" dur="500" fill="hold"/>
                                        <p:tgtEl>
                                          <p:spTgt spid="101"/>
                                        </p:tgtEl>
                                        <p:attrNameLst>
                                          <p:attrName>ppt_h</p:attrName>
                                        </p:attrNameLst>
                                      </p:cBhvr>
                                      <p:tavLst>
                                        <p:tav tm="0">
                                          <p:val>
                                            <p:fltVal val="0"/>
                                          </p:val>
                                        </p:tav>
                                        <p:tav tm="100000">
                                          <p:val>
                                            <p:strVal val="#ppt_h"/>
                                          </p:val>
                                        </p:tav>
                                      </p:tavLst>
                                    </p:anim>
                                    <p:animEffect transition="in" filter="fade">
                                      <p:cBhvr>
                                        <p:cTn id="29" dur="500"/>
                                        <p:tgtEl>
                                          <p:spTgt spid="101"/>
                                        </p:tgtEl>
                                      </p:cBhvr>
                                    </p:animEffect>
                                  </p:childTnLst>
                                </p:cTn>
                              </p:par>
                              <p:par>
                                <p:cTn id="30" presetID="53" presetClass="entr" presetSubtype="16" fill="hold" nodeType="withEffect">
                                  <p:stCondLst>
                                    <p:cond delay="200"/>
                                  </p:stCondLst>
                                  <p:childTnLst>
                                    <p:set>
                                      <p:cBhvr>
                                        <p:cTn id="31" dur="1" fill="hold">
                                          <p:stCondLst>
                                            <p:cond delay="0"/>
                                          </p:stCondLst>
                                        </p:cTn>
                                        <p:tgtEl>
                                          <p:spTgt spid="113"/>
                                        </p:tgtEl>
                                        <p:attrNameLst>
                                          <p:attrName>style.visibility</p:attrName>
                                        </p:attrNameLst>
                                      </p:cBhvr>
                                      <p:to>
                                        <p:strVal val="visible"/>
                                      </p:to>
                                    </p:set>
                                    <p:anim calcmode="lin" valueType="num">
                                      <p:cBhvr>
                                        <p:cTn id="32" dur="800" fill="hold"/>
                                        <p:tgtEl>
                                          <p:spTgt spid="113"/>
                                        </p:tgtEl>
                                        <p:attrNameLst>
                                          <p:attrName>ppt_w</p:attrName>
                                        </p:attrNameLst>
                                      </p:cBhvr>
                                      <p:tavLst>
                                        <p:tav tm="0">
                                          <p:val>
                                            <p:fltVal val="0"/>
                                          </p:val>
                                        </p:tav>
                                        <p:tav tm="100000">
                                          <p:val>
                                            <p:strVal val="#ppt_w"/>
                                          </p:val>
                                        </p:tav>
                                      </p:tavLst>
                                    </p:anim>
                                    <p:anim calcmode="lin" valueType="num">
                                      <p:cBhvr>
                                        <p:cTn id="33" dur="800" fill="hold"/>
                                        <p:tgtEl>
                                          <p:spTgt spid="113"/>
                                        </p:tgtEl>
                                        <p:attrNameLst>
                                          <p:attrName>ppt_h</p:attrName>
                                        </p:attrNameLst>
                                      </p:cBhvr>
                                      <p:tavLst>
                                        <p:tav tm="0">
                                          <p:val>
                                            <p:fltVal val="0"/>
                                          </p:val>
                                        </p:tav>
                                        <p:tav tm="100000">
                                          <p:val>
                                            <p:strVal val="#ppt_h"/>
                                          </p:val>
                                        </p:tav>
                                      </p:tavLst>
                                    </p:anim>
                                    <p:animEffect transition="in" filter="fade">
                                      <p:cBhvr>
                                        <p:cTn id="34" dur="800"/>
                                        <p:tgtEl>
                                          <p:spTgt spid="113"/>
                                        </p:tgtEl>
                                      </p:cBhvr>
                                    </p:animEffect>
                                  </p:childTnLst>
                                </p:cTn>
                              </p:par>
                              <p:par>
                                <p:cTn id="35" presetID="53" presetClass="entr" presetSubtype="16" fill="hold" grpId="0" nodeType="withEffect">
                                  <p:stCondLst>
                                    <p:cond delay="800"/>
                                  </p:stCondLst>
                                  <p:childTnLst>
                                    <p:set>
                                      <p:cBhvr>
                                        <p:cTn id="36" dur="1" fill="hold">
                                          <p:stCondLst>
                                            <p:cond delay="0"/>
                                          </p:stCondLst>
                                        </p:cTn>
                                        <p:tgtEl>
                                          <p:spTgt spid="119"/>
                                        </p:tgtEl>
                                        <p:attrNameLst>
                                          <p:attrName>style.visibility</p:attrName>
                                        </p:attrNameLst>
                                      </p:cBhvr>
                                      <p:to>
                                        <p:strVal val="visible"/>
                                      </p:to>
                                    </p:set>
                                    <p:anim calcmode="lin" valueType="num">
                                      <p:cBhvr>
                                        <p:cTn id="37" dur="500" fill="hold"/>
                                        <p:tgtEl>
                                          <p:spTgt spid="119"/>
                                        </p:tgtEl>
                                        <p:attrNameLst>
                                          <p:attrName>ppt_w</p:attrName>
                                        </p:attrNameLst>
                                      </p:cBhvr>
                                      <p:tavLst>
                                        <p:tav tm="0">
                                          <p:val>
                                            <p:fltVal val="0"/>
                                          </p:val>
                                        </p:tav>
                                        <p:tav tm="100000">
                                          <p:val>
                                            <p:strVal val="#ppt_w"/>
                                          </p:val>
                                        </p:tav>
                                      </p:tavLst>
                                    </p:anim>
                                    <p:anim calcmode="lin" valueType="num">
                                      <p:cBhvr>
                                        <p:cTn id="38" dur="500" fill="hold"/>
                                        <p:tgtEl>
                                          <p:spTgt spid="119"/>
                                        </p:tgtEl>
                                        <p:attrNameLst>
                                          <p:attrName>ppt_h</p:attrName>
                                        </p:attrNameLst>
                                      </p:cBhvr>
                                      <p:tavLst>
                                        <p:tav tm="0">
                                          <p:val>
                                            <p:fltVal val="0"/>
                                          </p:val>
                                        </p:tav>
                                        <p:tav tm="100000">
                                          <p:val>
                                            <p:strVal val="#ppt_h"/>
                                          </p:val>
                                        </p:tav>
                                      </p:tavLst>
                                    </p:anim>
                                    <p:animEffect transition="in" filter="fade">
                                      <p:cBhvr>
                                        <p:cTn id="39" dur="500"/>
                                        <p:tgtEl>
                                          <p:spTgt spid="119"/>
                                        </p:tgtEl>
                                      </p:cBhvr>
                                    </p:animEffect>
                                  </p:childTnLst>
                                </p:cTn>
                              </p:par>
                              <p:par>
                                <p:cTn id="40" presetID="53" presetClass="entr" presetSubtype="16" fill="hold" grpId="0" nodeType="withEffect">
                                  <p:stCondLst>
                                    <p:cond delay="600"/>
                                  </p:stCondLst>
                                  <p:childTnLst>
                                    <p:set>
                                      <p:cBhvr>
                                        <p:cTn id="41" dur="1" fill="hold">
                                          <p:stCondLst>
                                            <p:cond delay="0"/>
                                          </p:stCondLst>
                                        </p:cTn>
                                        <p:tgtEl>
                                          <p:spTgt spid="120"/>
                                        </p:tgtEl>
                                        <p:attrNameLst>
                                          <p:attrName>style.visibility</p:attrName>
                                        </p:attrNameLst>
                                      </p:cBhvr>
                                      <p:to>
                                        <p:strVal val="visible"/>
                                      </p:to>
                                    </p:set>
                                    <p:anim calcmode="lin" valueType="num">
                                      <p:cBhvr>
                                        <p:cTn id="42" dur="300" fill="hold"/>
                                        <p:tgtEl>
                                          <p:spTgt spid="120"/>
                                        </p:tgtEl>
                                        <p:attrNameLst>
                                          <p:attrName>ppt_w</p:attrName>
                                        </p:attrNameLst>
                                      </p:cBhvr>
                                      <p:tavLst>
                                        <p:tav tm="0">
                                          <p:val>
                                            <p:fltVal val="0"/>
                                          </p:val>
                                        </p:tav>
                                        <p:tav tm="100000">
                                          <p:val>
                                            <p:strVal val="#ppt_w"/>
                                          </p:val>
                                        </p:tav>
                                      </p:tavLst>
                                    </p:anim>
                                    <p:anim calcmode="lin" valueType="num">
                                      <p:cBhvr>
                                        <p:cTn id="43" dur="300" fill="hold"/>
                                        <p:tgtEl>
                                          <p:spTgt spid="120"/>
                                        </p:tgtEl>
                                        <p:attrNameLst>
                                          <p:attrName>ppt_h</p:attrName>
                                        </p:attrNameLst>
                                      </p:cBhvr>
                                      <p:tavLst>
                                        <p:tav tm="0">
                                          <p:val>
                                            <p:fltVal val="0"/>
                                          </p:val>
                                        </p:tav>
                                        <p:tav tm="100000">
                                          <p:val>
                                            <p:strVal val="#ppt_h"/>
                                          </p:val>
                                        </p:tav>
                                      </p:tavLst>
                                    </p:anim>
                                    <p:animEffect transition="in" filter="fade">
                                      <p:cBhvr>
                                        <p:cTn id="44" dur="300"/>
                                        <p:tgtEl>
                                          <p:spTgt spid="120"/>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21"/>
                                        </p:tgtEl>
                                        <p:attrNameLst>
                                          <p:attrName>style.visibility</p:attrName>
                                        </p:attrNameLst>
                                      </p:cBhvr>
                                      <p:to>
                                        <p:strVal val="visible"/>
                                      </p:to>
                                    </p:set>
                                    <p:anim calcmode="lin" valueType="num">
                                      <p:cBhvr>
                                        <p:cTn id="47" dur="600" fill="hold"/>
                                        <p:tgtEl>
                                          <p:spTgt spid="121"/>
                                        </p:tgtEl>
                                        <p:attrNameLst>
                                          <p:attrName>ppt_w</p:attrName>
                                        </p:attrNameLst>
                                      </p:cBhvr>
                                      <p:tavLst>
                                        <p:tav tm="0">
                                          <p:val>
                                            <p:fltVal val="0"/>
                                          </p:val>
                                        </p:tav>
                                        <p:tav tm="100000">
                                          <p:val>
                                            <p:strVal val="#ppt_w"/>
                                          </p:val>
                                        </p:tav>
                                      </p:tavLst>
                                    </p:anim>
                                    <p:anim calcmode="lin" valueType="num">
                                      <p:cBhvr>
                                        <p:cTn id="48" dur="600" fill="hold"/>
                                        <p:tgtEl>
                                          <p:spTgt spid="121"/>
                                        </p:tgtEl>
                                        <p:attrNameLst>
                                          <p:attrName>ppt_h</p:attrName>
                                        </p:attrNameLst>
                                      </p:cBhvr>
                                      <p:tavLst>
                                        <p:tav tm="0">
                                          <p:val>
                                            <p:fltVal val="0"/>
                                          </p:val>
                                        </p:tav>
                                        <p:tav tm="100000">
                                          <p:val>
                                            <p:strVal val="#ppt_h"/>
                                          </p:val>
                                        </p:tav>
                                      </p:tavLst>
                                    </p:anim>
                                    <p:animEffect transition="in" filter="fade">
                                      <p:cBhvr>
                                        <p:cTn id="49" dur="600"/>
                                        <p:tgtEl>
                                          <p:spTgt spid="121"/>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122"/>
                                        </p:tgtEl>
                                        <p:attrNameLst>
                                          <p:attrName>style.visibility</p:attrName>
                                        </p:attrNameLst>
                                      </p:cBhvr>
                                      <p:to>
                                        <p:strVal val="visible"/>
                                      </p:to>
                                    </p:set>
                                    <p:anim calcmode="lin" valueType="num">
                                      <p:cBhvr>
                                        <p:cTn id="52" dur="500" fill="hold"/>
                                        <p:tgtEl>
                                          <p:spTgt spid="122"/>
                                        </p:tgtEl>
                                        <p:attrNameLst>
                                          <p:attrName>ppt_w</p:attrName>
                                        </p:attrNameLst>
                                      </p:cBhvr>
                                      <p:tavLst>
                                        <p:tav tm="0">
                                          <p:val>
                                            <p:fltVal val="0"/>
                                          </p:val>
                                        </p:tav>
                                        <p:tav tm="100000">
                                          <p:val>
                                            <p:strVal val="#ppt_w"/>
                                          </p:val>
                                        </p:tav>
                                      </p:tavLst>
                                    </p:anim>
                                    <p:anim calcmode="lin" valueType="num">
                                      <p:cBhvr>
                                        <p:cTn id="53" dur="500" fill="hold"/>
                                        <p:tgtEl>
                                          <p:spTgt spid="122"/>
                                        </p:tgtEl>
                                        <p:attrNameLst>
                                          <p:attrName>ppt_h</p:attrName>
                                        </p:attrNameLst>
                                      </p:cBhvr>
                                      <p:tavLst>
                                        <p:tav tm="0">
                                          <p:val>
                                            <p:fltVal val="0"/>
                                          </p:val>
                                        </p:tav>
                                        <p:tav tm="100000">
                                          <p:val>
                                            <p:strVal val="#ppt_h"/>
                                          </p:val>
                                        </p:tav>
                                      </p:tavLst>
                                    </p:anim>
                                    <p:animEffect transition="in" filter="fade">
                                      <p:cBhvr>
                                        <p:cTn id="54" dur="500"/>
                                        <p:tgtEl>
                                          <p:spTgt spid="122"/>
                                        </p:tgtEl>
                                      </p:cBhvr>
                                    </p:animEffect>
                                  </p:childTnLst>
                                </p:cTn>
                              </p:par>
                              <p:par>
                                <p:cTn id="55" presetID="53" presetClass="entr" presetSubtype="16" fill="hold" grpId="0" nodeType="withEffect">
                                  <p:stCondLst>
                                    <p:cond delay="900"/>
                                  </p:stCondLst>
                                  <p:childTnLst>
                                    <p:set>
                                      <p:cBhvr>
                                        <p:cTn id="56" dur="1" fill="hold">
                                          <p:stCondLst>
                                            <p:cond delay="0"/>
                                          </p:stCondLst>
                                        </p:cTn>
                                        <p:tgtEl>
                                          <p:spTgt spid="123"/>
                                        </p:tgtEl>
                                        <p:attrNameLst>
                                          <p:attrName>style.visibility</p:attrName>
                                        </p:attrNameLst>
                                      </p:cBhvr>
                                      <p:to>
                                        <p:strVal val="visible"/>
                                      </p:to>
                                    </p:set>
                                    <p:anim calcmode="lin" valueType="num">
                                      <p:cBhvr>
                                        <p:cTn id="57" dur="800" fill="hold"/>
                                        <p:tgtEl>
                                          <p:spTgt spid="123"/>
                                        </p:tgtEl>
                                        <p:attrNameLst>
                                          <p:attrName>ppt_w</p:attrName>
                                        </p:attrNameLst>
                                      </p:cBhvr>
                                      <p:tavLst>
                                        <p:tav tm="0">
                                          <p:val>
                                            <p:fltVal val="0"/>
                                          </p:val>
                                        </p:tav>
                                        <p:tav tm="100000">
                                          <p:val>
                                            <p:strVal val="#ppt_w"/>
                                          </p:val>
                                        </p:tav>
                                      </p:tavLst>
                                    </p:anim>
                                    <p:anim calcmode="lin" valueType="num">
                                      <p:cBhvr>
                                        <p:cTn id="58" dur="800" fill="hold"/>
                                        <p:tgtEl>
                                          <p:spTgt spid="123"/>
                                        </p:tgtEl>
                                        <p:attrNameLst>
                                          <p:attrName>ppt_h</p:attrName>
                                        </p:attrNameLst>
                                      </p:cBhvr>
                                      <p:tavLst>
                                        <p:tav tm="0">
                                          <p:val>
                                            <p:fltVal val="0"/>
                                          </p:val>
                                        </p:tav>
                                        <p:tav tm="100000">
                                          <p:val>
                                            <p:strVal val="#ppt_h"/>
                                          </p:val>
                                        </p:tav>
                                      </p:tavLst>
                                    </p:anim>
                                    <p:animEffect transition="in" filter="fade">
                                      <p:cBhvr>
                                        <p:cTn id="59" dur="800"/>
                                        <p:tgtEl>
                                          <p:spTgt spid="123"/>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124"/>
                                        </p:tgtEl>
                                        <p:attrNameLst>
                                          <p:attrName>style.visibility</p:attrName>
                                        </p:attrNameLst>
                                      </p:cBhvr>
                                      <p:to>
                                        <p:strVal val="visible"/>
                                      </p:to>
                                    </p:set>
                                    <p:anim calcmode="lin" valueType="num">
                                      <p:cBhvr>
                                        <p:cTn id="62" dur="500" fill="hold"/>
                                        <p:tgtEl>
                                          <p:spTgt spid="124"/>
                                        </p:tgtEl>
                                        <p:attrNameLst>
                                          <p:attrName>ppt_w</p:attrName>
                                        </p:attrNameLst>
                                      </p:cBhvr>
                                      <p:tavLst>
                                        <p:tav tm="0">
                                          <p:val>
                                            <p:fltVal val="0"/>
                                          </p:val>
                                        </p:tav>
                                        <p:tav tm="100000">
                                          <p:val>
                                            <p:strVal val="#ppt_w"/>
                                          </p:val>
                                        </p:tav>
                                      </p:tavLst>
                                    </p:anim>
                                    <p:anim calcmode="lin" valueType="num">
                                      <p:cBhvr>
                                        <p:cTn id="63" dur="500" fill="hold"/>
                                        <p:tgtEl>
                                          <p:spTgt spid="124"/>
                                        </p:tgtEl>
                                        <p:attrNameLst>
                                          <p:attrName>ppt_h</p:attrName>
                                        </p:attrNameLst>
                                      </p:cBhvr>
                                      <p:tavLst>
                                        <p:tav tm="0">
                                          <p:val>
                                            <p:fltVal val="0"/>
                                          </p:val>
                                        </p:tav>
                                        <p:tav tm="100000">
                                          <p:val>
                                            <p:strVal val="#ppt_h"/>
                                          </p:val>
                                        </p:tav>
                                      </p:tavLst>
                                    </p:anim>
                                    <p:animEffect transition="in" filter="fade">
                                      <p:cBhvr>
                                        <p:cTn id="64" dur="500"/>
                                        <p:tgtEl>
                                          <p:spTgt spid="124"/>
                                        </p:tgtEl>
                                      </p:cBhvr>
                                    </p:animEffect>
                                  </p:childTnLst>
                                </p:cTn>
                              </p:par>
                              <p:par>
                                <p:cTn id="65" presetID="53" presetClass="entr" presetSubtype="16" fill="hold" grpId="0" nodeType="withEffect">
                                  <p:stCondLst>
                                    <p:cond delay="600"/>
                                  </p:stCondLst>
                                  <p:childTnLst>
                                    <p:set>
                                      <p:cBhvr>
                                        <p:cTn id="66" dur="1" fill="hold">
                                          <p:stCondLst>
                                            <p:cond delay="0"/>
                                          </p:stCondLst>
                                        </p:cTn>
                                        <p:tgtEl>
                                          <p:spTgt spid="125"/>
                                        </p:tgtEl>
                                        <p:attrNameLst>
                                          <p:attrName>style.visibility</p:attrName>
                                        </p:attrNameLst>
                                      </p:cBhvr>
                                      <p:to>
                                        <p:strVal val="visible"/>
                                      </p:to>
                                    </p:set>
                                    <p:anim calcmode="lin" valueType="num">
                                      <p:cBhvr>
                                        <p:cTn id="67" dur="500" fill="hold"/>
                                        <p:tgtEl>
                                          <p:spTgt spid="125"/>
                                        </p:tgtEl>
                                        <p:attrNameLst>
                                          <p:attrName>ppt_w</p:attrName>
                                        </p:attrNameLst>
                                      </p:cBhvr>
                                      <p:tavLst>
                                        <p:tav tm="0">
                                          <p:val>
                                            <p:fltVal val="0"/>
                                          </p:val>
                                        </p:tav>
                                        <p:tav tm="100000">
                                          <p:val>
                                            <p:strVal val="#ppt_w"/>
                                          </p:val>
                                        </p:tav>
                                      </p:tavLst>
                                    </p:anim>
                                    <p:anim calcmode="lin" valueType="num">
                                      <p:cBhvr>
                                        <p:cTn id="68" dur="500" fill="hold"/>
                                        <p:tgtEl>
                                          <p:spTgt spid="125"/>
                                        </p:tgtEl>
                                        <p:attrNameLst>
                                          <p:attrName>ppt_h</p:attrName>
                                        </p:attrNameLst>
                                      </p:cBhvr>
                                      <p:tavLst>
                                        <p:tav tm="0">
                                          <p:val>
                                            <p:fltVal val="0"/>
                                          </p:val>
                                        </p:tav>
                                        <p:tav tm="100000">
                                          <p:val>
                                            <p:strVal val="#ppt_h"/>
                                          </p:val>
                                        </p:tav>
                                      </p:tavLst>
                                    </p:anim>
                                    <p:animEffect transition="in" filter="fade">
                                      <p:cBhvr>
                                        <p:cTn id="69" dur="500"/>
                                        <p:tgtEl>
                                          <p:spTgt spid="125"/>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126"/>
                                        </p:tgtEl>
                                        <p:attrNameLst>
                                          <p:attrName>style.visibility</p:attrName>
                                        </p:attrNameLst>
                                      </p:cBhvr>
                                      <p:to>
                                        <p:strVal val="visible"/>
                                      </p:to>
                                    </p:set>
                                    <p:anim calcmode="lin" valueType="num">
                                      <p:cBhvr>
                                        <p:cTn id="72" dur="300" fill="hold"/>
                                        <p:tgtEl>
                                          <p:spTgt spid="126"/>
                                        </p:tgtEl>
                                        <p:attrNameLst>
                                          <p:attrName>ppt_w</p:attrName>
                                        </p:attrNameLst>
                                      </p:cBhvr>
                                      <p:tavLst>
                                        <p:tav tm="0">
                                          <p:val>
                                            <p:fltVal val="0"/>
                                          </p:val>
                                        </p:tav>
                                        <p:tav tm="100000">
                                          <p:val>
                                            <p:strVal val="#ppt_w"/>
                                          </p:val>
                                        </p:tav>
                                      </p:tavLst>
                                    </p:anim>
                                    <p:anim calcmode="lin" valueType="num">
                                      <p:cBhvr>
                                        <p:cTn id="73" dur="300" fill="hold"/>
                                        <p:tgtEl>
                                          <p:spTgt spid="126"/>
                                        </p:tgtEl>
                                        <p:attrNameLst>
                                          <p:attrName>ppt_h</p:attrName>
                                        </p:attrNameLst>
                                      </p:cBhvr>
                                      <p:tavLst>
                                        <p:tav tm="0">
                                          <p:val>
                                            <p:fltVal val="0"/>
                                          </p:val>
                                        </p:tav>
                                        <p:tav tm="100000">
                                          <p:val>
                                            <p:strVal val="#ppt_h"/>
                                          </p:val>
                                        </p:tav>
                                      </p:tavLst>
                                    </p:anim>
                                    <p:animEffect transition="in" filter="fade">
                                      <p:cBhvr>
                                        <p:cTn id="74" dur="300"/>
                                        <p:tgtEl>
                                          <p:spTgt spid="126"/>
                                        </p:tgtEl>
                                      </p:cBhvr>
                                    </p:animEffect>
                                  </p:childTnLst>
                                </p:cTn>
                              </p:par>
                              <p:par>
                                <p:cTn id="75" presetID="53" presetClass="entr" presetSubtype="16" fill="hold" grpId="0" nodeType="withEffect">
                                  <p:stCondLst>
                                    <p:cond delay="900"/>
                                  </p:stCondLst>
                                  <p:childTnLst>
                                    <p:set>
                                      <p:cBhvr>
                                        <p:cTn id="76" dur="1" fill="hold">
                                          <p:stCondLst>
                                            <p:cond delay="0"/>
                                          </p:stCondLst>
                                        </p:cTn>
                                        <p:tgtEl>
                                          <p:spTgt spid="127"/>
                                        </p:tgtEl>
                                        <p:attrNameLst>
                                          <p:attrName>style.visibility</p:attrName>
                                        </p:attrNameLst>
                                      </p:cBhvr>
                                      <p:to>
                                        <p:strVal val="visible"/>
                                      </p:to>
                                    </p:set>
                                    <p:anim calcmode="lin" valueType="num">
                                      <p:cBhvr>
                                        <p:cTn id="77" dur="500" fill="hold"/>
                                        <p:tgtEl>
                                          <p:spTgt spid="127"/>
                                        </p:tgtEl>
                                        <p:attrNameLst>
                                          <p:attrName>ppt_w</p:attrName>
                                        </p:attrNameLst>
                                      </p:cBhvr>
                                      <p:tavLst>
                                        <p:tav tm="0">
                                          <p:val>
                                            <p:fltVal val="0"/>
                                          </p:val>
                                        </p:tav>
                                        <p:tav tm="100000">
                                          <p:val>
                                            <p:strVal val="#ppt_w"/>
                                          </p:val>
                                        </p:tav>
                                      </p:tavLst>
                                    </p:anim>
                                    <p:anim calcmode="lin" valueType="num">
                                      <p:cBhvr>
                                        <p:cTn id="78" dur="500" fill="hold"/>
                                        <p:tgtEl>
                                          <p:spTgt spid="127"/>
                                        </p:tgtEl>
                                        <p:attrNameLst>
                                          <p:attrName>ppt_h</p:attrName>
                                        </p:attrNameLst>
                                      </p:cBhvr>
                                      <p:tavLst>
                                        <p:tav tm="0">
                                          <p:val>
                                            <p:fltVal val="0"/>
                                          </p:val>
                                        </p:tav>
                                        <p:tav tm="100000">
                                          <p:val>
                                            <p:strVal val="#ppt_h"/>
                                          </p:val>
                                        </p:tav>
                                      </p:tavLst>
                                    </p:anim>
                                    <p:animEffect transition="in" filter="fade">
                                      <p:cBhvr>
                                        <p:cTn id="79" dur="500"/>
                                        <p:tgtEl>
                                          <p:spTgt spid="127"/>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500" fill="hold"/>
                                        <p:tgtEl>
                                          <p:spTgt spid="128"/>
                                        </p:tgtEl>
                                        <p:attrNameLst>
                                          <p:attrName>ppt_w</p:attrName>
                                        </p:attrNameLst>
                                      </p:cBhvr>
                                      <p:tavLst>
                                        <p:tav tm="0">
                                          <p:val>
                                            <p:fltVal val="0"/>
                                          </p:val>
                                        </p:tav>
                                        <p:tav tm="100000">
                                          <p:val>
                                            <p:strVal val="#ppt_w"/>
                                          </p:val>
                                        </p:tav>
                                      </p:tavLst>
                                    </p:anim>
                                    <p:anim calcmode="lin" valueType="num">
                                      <p:cBhvr>
                                        <p:cTn id="83" dur="500" fill="hold"/>
                                        <p:tgtEl>
                                          <p:spTgt spid="128"/>
                                        </p:tgtEl>
                                        <p:attrNameLst>
                                          <p:attrName>ppt_h</p:attrName>
                                        </p:attrNameLst>
                                      </p:cBhvr>
                                      <p:tavLst>
                                        <p:tav tm="0">
                                          <p:val>
                                            <p:fltVal val="0"/>
                                          </p:val>
                                        </p:tav>
                                        <p:tav tm="100000">
                                          <p:val>
                                            <p:strVal val="#ppt_h"/>
                                          </p:val>
                                        </p:tav>
                                      </p:tavLst>
                                    </p:anim>
                                    <p:animEffect transition="in" filter="fade">
                                      <p:cBhvr>
                                        <p:cTn id="84" dur="500"/>
                                        <p:tgtEl>
                                          <p:spTgt spid="128"/>
                                        </p:tgtEl>
                                      </p:cBhvr>
                                    </p:animEffect>
                                  </p:childTnLst>
                                </p:cTn>
                              </p:par>
                              <p:par>
                                <p:cTn id="85" presetID="53" presetClass="entr" presetSubtype="16" fill="hold" grpId="0" nodeType="withEffect">
                                  <p:stCondLst>
                                    <p:cond delay="600"/>
                                  </p:stCondLst>
                                  <p:childTnLst>
                                    <p:set>
                                      <p:cBhvr>
                                        <p:cTn id="86" dur="1" fill="hold">
                                          <p:stCondLst>
                                            <p:cond delay="0"/>
                                          </p:stCondLst>
                                        </p:cTn>
                                        <p:tgtEl>
                                          <p:spTgt spid="129"/>
                                        </p:tgtEl>
                                        <p:attrNameLst>
                                          <p:attrName>style.visibility</p:attrName>
                                        </p:attrNameLst>
                                      </p:cBhvr>
                                      <p:to>
                                        <p:strVal val="visible"/>
                                      </p:to>
                                    </p:set>
                                    <p:anim calcmode="lin" valueType="num">
                                      <p:cBhvr>
                                        <p:cTn id="87" dur="800" fill="hold"/>
                                        <p:tgtEl>
                                          <p:spTgt spid="129"/>
                                        </p:tgtEl>
                                        <p:attrNameLst>
                                          <p:attrName>ppt_w</p:attrName>
                                        </p:attrNameLst>
                                      </p:cBhvr>
                                      <p:tavLst>
                                        <p:tav tm="0">
                                          <p:val>
                                            <p:fltVal val="0"/>
                                          </p:val>
                                        </p:tav>
                                        <p:tav tm="100000">
                                          <p:val>
                                            <p:strVal val="#ppt_w"/>
                                          </p:val>
                                        </p:tav>
                                      </p:tavLst>
                                    </p:anim>
                                    <p:anim calcmode="lin" valueType="num">
                                      <p:cBhvr>
                                        <p:cTn id="88" dur="800" fill="hold"/>
                                        <p:tgtEl>
                                          <p:spTgt spid="129"/>
                                        </p:tgtEl>
                                        <p:attrNameLst>
                                          <p:attrName>ppt_h</p:attrName>
                                        </p:attrNameLst>
                                      </p:cBhvr>
                                      <p:tavLst>
                                        <p:tav tm="0">
                                          <p:val>
                                            <p:fltVal val="0"/>
                                          </p:val>
                                        </p:tav>
                                        <p:tav tm="100000">
                                          <p:val>
                                            <p:strVal val="#ppt_h"/>
                                          </p:val>
                                        </p:tav>
                                      </p:tavLst>
                                    </p:anim>
                                    <p:animEffect transition="in" filter="fade">
                                      <p:cBhvr>
                                        <p:cTn id="89" dur="800"/>
                                        <p:tgtEl>
                                          <p:spTgt spid="129"/>
                                        </p:tgtEl>
                                      </p:cBhvr>
                                    </p:animEffect>
                                  </p:childTnLst>
                                </p:cTn>
                              </p:par>
                              <p:par>
                                <p:cTn id="90" presetID="53" presetClass="entr" presetSubtype="16" fill="hold" grpId="0" nodeType="withEffect">
                                  <p:stCondLst>
                                    <p:cond delay="700"/>
                                  </p:stCondLst>
                                  <p:childTnLst>
                                    <p:set>
                                      <p:cBhvr>
                                        <p:cTn id="91" dur="1" fill="hold">
                                          <p:stCondLst>
                                            <p:cond delay="0"/>
                                          </p:stCondLst>
                                        </p:cTn>
                                        <p:tgtEl>
                                          <p:spTgt spid="131"/>
                                        </p:tgtEl>
                                        <p:attrNameLst>
                                          <p:attrName>style.visibility</p:attrName>
                                        </p:attrNameLst>
                                      </p:cBhvr>
                                      <p:to>
                                        <p:strVal val="visible"/>
                                      </p:to>
                                    </p:set>
                                    <p:anim calcmode="lin" valueType="num">
                                      <p:cBhvr>
                                        <p:cTn id="92" dur="500" fill="hold"/>
                                        <p:tgtEl>
                                          <p:spTgt spid="131"/>
                                        </p:tgtEl>
                                        <p:attrNameLst>
                                          <p:attrName>ppt_w</p:attrName>
                                        </p:attrNameLst>
                                      </p:cBhvr>
                                      <p:tavLst>
                                        <p:tav tm="0">
                                          <p:val>
                                            <p:fltVal val="0"/>
                                          </p:val>
                                        </p:tav>
                                        <p:tav tm="100000">
                                          <p:val>
                                            <p:strVal val="#ppt_w"/>
                                          </p:val>
                                        </p:tav>
                                      </p:tavLst>
                                    </p:anim>
                                    <p:anim calcmode="lin" valueType="num">
                                      <p:cBhvr>
                                        <p:cTn id="93" dur="500" fill="hold"/>
                                        <p:tgtEl>
                                          <p:spTgt spid="131"/>
                                        </p:tgtEl>
                                        <p:attrNameLst>
                                          <p:attrName>ppt_h</p:attrName>
                                        </p:attrNameLst>
                                      </p:cBhvr>
                                      <p:tavLst>
                                        <p:tav tm="0">
                                          <p:val>
                                            <p:fltVal val="0"/>
                                          </p:val>
                                        </p:tav>
                                        <p:tav tm="100000">
                                          <p:val>
                                            <p:strVal val="#ppt_h"/>
                                          </p:val>
                                        </p:tav>
                                      </p:tavLst>
                                    </p:anim>
                                    <p:animEffect transition="in" filter="fade">
                                      <p:cBhvr>
                                        <p:cTn id="94" dur="500"/>
                                        <p:tgtEl>
                                          <p:spTgt spid="131"/>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132"/>
                                        </p:tgtEl>
                                        <p:attrNameLst>
                                          <p:attrName>style.visibility</p:attrName>
                                        </p:attrNameLst>
                                      </p:cBhvr>
                                      <p:to>
                                        <p:strVal val="visible"/>
                                      </p:to>
                                    </p:set>
                                    <p:anim calcmode="lin" valueType="num">
                                      <p:cBhvr>
                                        <p:cTn id="97" dur="500" fill="hold"/>
                                        <p:tgtEl>
                                          <p:spTgt spid="132"/>
                                        </p:tgtEl>
                                        <p:attrNameLst>
                                          <p:attrName>ppt_w</p:attrName>
                                        </p:attrNameLst>
                                      </p:cBhvr>
                                      <p:tavLst>
                                        <p:tav tm="0">
                                          <p:val>
                                            <p:fltVal val="0"/>
                                          </p:val>
                                        </p:tav>
                                        <p:tav tm="100000">
                                          <p:val>
                                            <p:strVal val="#ppt_w"/>
                                          </p:val>
                                        </p:tav>
                                      </p:tavLst>
                                    </p:anim>
                                    <p:anim calcmode="lin" valueType="num">
                                      <p:cBhvr>
                                        <p:cTn id="98" dur="500" fill="hold"/>
                                        <p:tgtEl>
                                          <p:spTgt spid="132"/>
                                        </p:tgtEl>
                                        <p:attrNameLst>
                                          <p:attrName>ppt_h</p:attrName>
                                        </p:attrNameLst>
                                      </p:cBhvr>
                                      <p:tavLst>
                                        <p:tav tm="0">
                                          <p:val>
                                            <p:fltVal val="0"/>
                                          </p:val>
                                        </p:tav>
                                        <p:tav tm="100000">
                                          <p:val>
                                            <p:strVal val="#ppt_h"/>
                                          </p:val>
                                        </p:tav>
                                      </p:tavLst>
                                    </p:anim>
                                    <p:animEffect transition="in" filter="fade">
                                      <p:cBhvr>
                                        <p:cTn id="99" dur="500"/>
                                        <p:tgtEl>
                                          <p:spTgt spid="132"/>
                                        </p:tgtEl>
                                      </p:cBhvr>
                                    </p:animEffect>
                                  </p:childTnLst>
                                </p:cTn>
                              </p:par>
                            </p:childTnLst>
                          </p:cTn>
                        </p:par>
                        <p:par>
                          <p:cTn id="100" fill="hold">
                            <p:stCondLst>
                              <p:cond delay="1200"/>
                            </p:stCondLst>
                            <p:childTnLst>
                              <p:par>
                                <p:cTn id="101" presetID="10" presetClass="entr" presetSubtype="0" fill="hold" grpId="0" nodeType="afterEffect">
                                  <p:stCondLst>
                                    <p:cond delay="0"/>
                                  </p:stCondLst>
                                  <p:childTnLst>
                                    <p:set>
                                      <p:cBhvr>
                                        <p:cTn id="102" dur="1" fill="hold">
                                          <p:stCondLst>
                                            <p:cond delay="0"/>
                                          </p:stCondLst>
                                        </p:cTn>
                                        <p:tgtEl>
                                          <p:spTgt spid="3"/>
                                        </p:tgtEl>
                                        <p:attrNameLst>
                                          <p:attrName>style.visibility</p:attrName>
                                        </p:attrNameLst>
                                      </p:cBhvr>
                                      <p:to>
                                        <p:strVal val="visible"/>
                                      </p:to>
                                    </p:set>
                                    <p:animEffect transition="in" filter="fade">
                                      <p:cBhvr>
                                        <p:cTn id="103" dur="500"/>
                                        <p:tgtEl>
                                          <p:spTgt spid="3"/>
                                        </p:tgtEl>
                                      </p:cBhvr>
                                    </p:animEffect>
                                  </p:childTnLst>
                                </p:cTn>
                              </p:par>
                            </p:childTnLst>
                          </p:cTn>
                        </p:par>
                        <p:par>
                          <p:cTn id="104" fill="hold">
                            <p:stCondLst>
                              <p:cond delay="1700"/>
                            </p:stCondLst>
                            <p:childTnLst>
                              <p:par>
                                <p:cTn id="105" presetID="22" presetClass="entr" presetSubtype="2" fill="hold" nodeType="afterEffect">
                                  <p:stCondLst>
                                    <p:cond delay="0"/>
                                  </p:stCondLst>
                                  <p:childTnLst>
                                    <p:set>
                                      <p:cBhvr>
                                        <p:cTn id="106" dur="1" fill="hold">
                                          <p:stCondLst>
                                            <p:cond delay="0"/>
                                          </p:stCondLst>
                                        </p:cTn>
                                        <p:tgtEl>
                                          <p:spTgt spid="80"/>
                                        </p:tgtEl>
                                        <p:attrNameLst>
                                          <p:attrName>style.visibility</p:attrName>
                                        </p:attrNameLst>
                                      </p:cBhvr>
                                      <p:to>
                                        <p:strVal val="visible"/>
                                      </p:to>
                                    </p:set>
                                    <p:animEffect transition="in" filter="wipe(right)">
                                      <p:cBhvr>
                                        <p:cTn id="107" dur="500"/>
                                        <p:tgtEl>
                                          <p:spTgt spid="80"/>
                                        </p:tgtEl>
                                      </p:cBhvr>
                                    </p:animEffect>
                                  </p:childTnLst>
                                </p:cTn>
                              </p:par>
                            </p:childTnLst>
                          </p:cTn>
                        </p:par>
                        <p:par>
                          <p:cTn id="108" fill="hold">
                            <p:stCondLst>
                              <p:cond delay="2200"/>
                            </p:stCondLst>
                            <p:childTnLst>
                              <p:par>
                                <p:cTn id="109" presetID="22" presetClass="entr" presetSubtype="2" fill="hold" grpId="0" nodeType="afterEffect">
                                  <p:stCondLst>
                                    <p:cond delay="0"/>
                                  </p:stCondLst>
                                  <p:childTnLst>
                                    <p:set>
                                      <p:cBhvr>
                                        <p:cTn id="110" dur="1" fill="hold">
                                          <p:stCondLst>
                                            <p:cond delay="0"/>
                                          </p:stCondLst>
                                        </p:cTn>
                                        <p:tgtEl>
                                          <p:spTgt spid="89"/>
                                        </p:tgtEl>
                                        <p:attrNameLst>
                                          <p:attrName>style.visibility</p:attrName>
                                        </p:attrNameLst>
                                      </p:cBhvr>
                                      <p:to>
                                        <p:strVal val="visible"/>
                                      </p:to>
                                    </p:set>
                                    <p:animEffect transition="in" filter="wipe(right)">
                                      <p:cBhvr>
                                        <p:cTn id="111" dur="500"/>
                                        <p:tgtEl>
                                          <p:spTgt spid="89"/>
                                        </p:tgtEl>
                                      </p:cBhvr>
                                    </p:animEffect>
                                  </p:childTnLst>
                                </p:cTn>
                              </p:par>
                            </p:childTnLst>
                          </p:cTn>
                        </p:par>
                        <p:par>
                          <p:cTn id="112" fill="hold">
                            <p:stCondLst>
                              <p:cond delay="2700"/>
                            </p:stCondLst>
                            <p:childTnLst>
                              <p:par>
                                <p:cTn id="113" presetID="10" presetClass="entr" presetSubtype="0" fill="hold" grpId="0" nodeType="afterEffect">
                                  <p:stCondLst>
                                    <p:cond delay="0"/>
                                  </p:stCondLst>
                                  <p:childTnLst>
                                    <p:set>
                                      <p:cBhvr>
                                        <p:cTn id="114" dur="1" fill="hold">
                                          <p:stCondLst>
                                            <p:cond delay="0"/>
                                          </p:stCondLst>
                                        </p:cTn>
                                        <p:tgtEl>
                                          <p:spTgt spid="5"/>
                                        </p:tgtEl>
                                        <p:attrNameLst>
                                          <p:attrName>style.visibility</p:attrName>
                                        </p:attrNameLst>
                                      </p:cBhvr>
                                      <p:to>
                                        <p:strVal val="visible"/>
                                      </p:to>
                                    </p:set>
                                    <p:animEffect transition="in" filter="fade">
                                      <p:cBhvr>
                                        <p:cTn id="115" dur="500"/>
                                        <p:tgtEl>
                                          <p:spTgt spid="5"/>
                                        </p:tgtEl>
                                      </p:cBhvr>
                                    </p:animEffect>
                                  </p:childTnLst>
                                </p:cTn>
                              </p:par>
                            </p:childTnLst>
                          </p:cTn>
                        </p:par>
                        <p:par>
                          <p:cTn id="116" fill="hold">
                            <p:stCondLst>
                              <p:cond delay="3200"/>
                            </p:stCondLst>
                            <p:childTnLst>
                              <p:par>
                                <p:cTn id="117" presetID="22" presetClass="entr" presetSubtype="2" fill="hold" nodeType="afterEffect">
                                  <p:stCondLst>
                                    <p:cond delay="0"/>
                                  </p:stCondLst>
                                  <p:childTnLst>
                                    <p:set>
                                      <p:cBhvr>
                                        <p:cTn id="118" dur="1" fill="hold">
                                          <p:stCondLst>
                                            <p:cond delay="0"/>
                                          </p:stCondLst>
                                        </p:cTn>
                                        <p:tgtEl>
                                          <p:spTgt spid="86"/>
                                        </p:tgtEl>
                                        <p:attrNameLst>
                                          <p:attrName>style.visibility</p:attrName>
                                        </p:attrNameLst>
                                      </p:cBhvr>
                                      <p:to>
                                        <p:strVal val="visible"/>
                                      </p:to>
                                    </p:set>
                                    <p:animEffect transition="in" filter="wipe(right)">
                                      <p:cBhvr>
                                        <p:cTn id="119" dur="500"/>
                                        <p:tgtEl>
                                          <p:spTgt spid="86"/>
                                        </p:tgtEl>
                                      </p:cBhvr>
                                    </p:animEffect>
                                  </p:childTnLst>
                                </p:cTn>
                              </p:par>
                            </p:childTnLst>
                          </p:cTn>
                        </p:par>
                        <p:par>
                          <p:cTn id="120" fill="hold">
                            <p:stCondLst>
                              <p:cond delay="3700"/>
                            </p:stCondLst>
                            <p:childTnLst>
                              <p:par>
                                <p:cTn id="121" presetID="22" presetClass="entr" presetSubtype="2" fill="hold" grpId="0" nodeType="afterEffect">
                                  <p:stCondLst>
                                    <p:cond delay="0"/>
                                  </p:stCondLst>
                                  <p:childTnLst>
                                    <p:set>
                                      <p:cBhvr>
                                        <p:cTn id="122" dur="1" fill="hold">
                                          <p:stCondLst>
                                            <p:cond delay="0"/>
                                          </p:stCondLst>
                                        </p:cTn>
                                        <p:tgtEl>
                                          <p:spTgt spid="91"/>
                                        </p:tgtEl>
                                        <p:attrNameLst>
                                          <p:attrName>style.visibility</p:attrName>
                                        </p:attrNameLst>
                                      </p:cBhvr>
                                      <p:to>
                                        <p:strVal val="visible"/>
                                      </p:to>
                                    </p:set>
                                    <p:animEffect transition="in" filter="wipe(right)">
                                      <p:cBhvr>
                                        <p:cTn id="123" dur="500"/>
                                        <p:tgtEl>
                                          <p:spTgt spid="91"/>
                                        </p:tgtEl>
                                      </p:cBhvr>
                                    </p:animEffect>
                                  </p:childTnLst>
                                </p:cTn>
                              </p:par>
                            </p:childTnLst>
                          </p:cTn>
                        </p:par>
                        <p:par>
                          <p:cTn id="124" fill="hold">
                            <p:stCondLst>
                              <p:cond delay="4200"/>
                            </p:stCondLst>
                            <p:childTnLst>
                              <p:par>
                                <p:cTn id="125" presetID="10" presetClass="entr" presetSubtype="0" fill="hold" grpId="0" nodeType="afterEffect">
                                  <p:stCondLst>
                                    <p:cond delay="0"/>
                                  </p:stCondLst>
                                  <p:childTnLst>
                                    <p:set>
                                      <p:cBhvr>
                                        <p:cTn id="126" dur="1" fill="hold">
                                          <p:stCondLst>
                                            <p:cond delay="0"/>
                                          </p:stCondLst>
                                        </p:cTn>
                                        <p:tgtEl>
                                          <p:spTgt spid="7"/>
                                        </p:tgtEl>
                                        <p:attrNameLst>
                                          <p:attrName>style.visibility</p:attrName>
                                        </p:attrNameLst>
                                      </p:cBhvr>
                                      <p:to>
                                        <p:strVal val="visible"/>
                                      </p:to>
                                    </p:set>
                                    <p:animEffect transition="in" filter="fade">
                                      <p:cBhvr>
                                        <p:cTn id="127" dur="500"/>
                                        <p:tgtEl>
                                          <p:spTgt spid="7"/>
                                        </p:tgtEl>
                                      </p:cBhvr>
                                    </p:animEffect>
                                  </p:childTnLst>
                                </p:cTn>
                              </p:par>
                            </p:childTnLst>
                          </p:cTn>
                        </p:par>
                        <p:par>
                          <p:cTn id="128" fill="hold">
                            <p:stCondLst>
                              <p:cond delay="4700"/>
                            </p:stCondLst>
                            <p:childTnLst>
                              <p:par>
                                <p:cTn id="129" presetID="22" presetClass="entr" presetSubtype="2" fill="hold" nodeType="after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wipe(right)">
                                      <p:cBhvr>
                                        <p:cTn id="131" dur="500"/>
                                        <p:tgtEl>
                                          <p:spTgt spid="83"/>
                                        </p:tgtEl>
                                      </p:cBhvr>
                                    </p:animEffect>
                                  </p:childTnLst>
                                </p:cTn>
                              </p:par>
                            </p:childTnLst>
                          </p:cTn>
                        </p:par>
                        <p:par>
                          <p:cTn id="132" fill="hold">
                            <p:stCondLst>
                              <p:cond delay="5200"/>
                            </p:stCondLst>
                            <p:childTnLst>
                              <p:par>
                                <p:cTn id="133" presetID="22" presetClass="entr" presetSubtype="2" fill="hold" grpId="0" nodeType="afterEffect">
                                  <p:stCondLst>
                                    <p:cond delay="0"/>
                                  </p:stCondLst>
                                  <p:childTnLst>
                                    <p:set>
                                      <p:cBhvr>
                                        <p:cTn id="134" dur="1" fill="hold">
                                          <p:stCondLst>
                                            <p:cond delay="0"/>
                                          </p:stCondLst>
                                        </p:cTn>
                                        <p:tgtEl>
                                          <p:spTgt spid="93"/>
                                        </p:tgtEl>
                                        <p:attrNameLst>
                                          <p:attrName>style.visibility</p:attrName>
                                        </p:attrNameLst>
                                      </p:cBhvr>
                                      <p:to>
                                        <p:strVal val="visible"/>
                                      </p:to>
                                    </p:set>
                                    <p:animEffect transition="in" filter="wipe(right)">
                                      <p:cBhvr>
                                        <p:cTn id="135" dur="500"/>
                                        <p:tgtEl>
                                          <p:spTgt spid="93"/>
                                        </p:tgtEl>
                                      </p:cBhvr>
                                    </p:animEffect>
                                  </p:childTnLst>
                                </p:cTn>
                              </p:par>
                            </p:childTnLst>
                          </p:cTn>
                        </p:par>
                        <p:par>
                          <p:cTn id="136" fill="hold">
                            <p:stCondLst>
                              <p:cond delay="5700"/>
                            </p:stCondLst>
                            <p:childTnLst>
                              <p:par>
                                <p:cTn id="137" presetID="10" presetClass="entr" presetSubtype="0" fill="hold" grpId="0" nodeType="afterEffect">
                                  <p:stCondLst>
                                    <p:cond delay="0"/>
                                  </p:stCondLst>
                                  <p:childTnLst>
                                    <p:set>
                                      <p:cBhvr>
                                        <p:cTn id="138" dur="1" fill="hold">
                                          <p:stCondLst>
                                            <p:cond delay="0"/>
                                          </p:stCondLst>
                                        </p:cTn>
                                        <p:tgtEl>
                                          <p:spTgt spid="8"/>
                                        </p:tgtEl>
                                        <p:attrNameLst>
                                          <p:attrName>style.visibility</p:attrName>
                                        </p:attrNameLst>
                                      </p:cBhvr>
                                      <p:to>
                                        <p:strVal val="visible"/>
                                      </p:to>
                                    </p:set>
                                    <p:animEffect transition="in" filter="fade">
                                      <p:cBhvr>
                                        <p:cTn id="139" dur="500"/>
                                        <p:tgtEl>
                                          <p:spTgt spid="8"/>
                                        </p:tgtEl>
                                      </p:cBhvr>
                                    </p:animEffect>
                                  </p:childTnLst>
                                </p:cTn>
                              </p:par>
                            </p:childTnLst>
                          </p:cTn>
                        </p:par>
                        <p:par>
                          <p:cTn id="140" fill="hold">
                            <p:stCondLst>
                              <p:cond delay="6200"/>
                            </p:stCondLst>
                            <p:childTnLst>
                              <p:par>
                                <p:cTn id="141" presetID="22" presetClass="entr" presetSubtype="8" fill="hold" nodeType="afterEffect">
                                  <p:stCondLst>
                                    <p:cond delay="0"/>
                                  </p:stCondLst>
                                  <p:childTnLst>
                                    <p:set>
                                      <p:cBhvr>
                                        <p:cTn id="142" dur="1" fill="hold">
                                          <p:stCondLst>
                                            <p:cond delay="0"/>
                                          </p:stCondLst>
                                        </p:cTn>
                                        <p:tgtEl>
                                          <p:spTgt spid="73"/>
                                        </p:tgtEl>
                                        <p:attrNameLst>
                                          <p:attrName>style.visibility</p:attrName>
                                        </p:attrNameLst>
                                      </p:cBhvr>
                                      <p:to>
                                        <p:strVal val="visible"/>
                                      </p:to>
                                    </p:set>
                                    <p:animEffect transition="in" filter="wipe(left)">
                                      <p:cBhvr>
                                        <p:cTn id="143" dur="500"/>
                                        <p:tgtEl>
                                          <p:spTgt spid="73"/>
                                        </p:tgtEl>
                                      </p:cBhvr>
                                    </p:animEffect>
                                  </p:childTnLst>
                                </p:cTn>
                              </p:par>
                            </p:childTnLst>
                          </p:cTn>
                        </p:par>
                        <p:par>
                          <p:cTn id="144" fill="hold">
                            <p:stCondLst>
                              <p:cond delay="6700"/>
                            </p:stCondLst>
                            <p:childTnLst>
                              <p:par>
                                <p:cTn id="145" presetID="22" presetClass="entr" presetSubtype="8" fill="hold" grpId="0" nodeType="afterEffect">
                                  <p:stCondLst>
                                    <p:cond delay="0"/>
                                  </p:stCondLst>
                                  <p:childTnLst>
                                    <p:set>
                                      <p:cBhvr>
                                        <p:cTn id="146" dur="1" fill="hold">
                                          <p:stCondLst>
                                            <p:cond delay="0"/>
                                          </p:stCondLst>
                                        </p:cTn>
                                        <p:tgtEl>
                                          <p:spTgt spid="95"/>
                                        </p:tgtEl>
                                        <p:attrNameLst>
                                          <p:attrName>style.visibility</p:attrName>
                                        </p:attrNameLst>
                                      </p:cBhvr>
                                      <p:to>
                                        <p:strVal val="visible"/>
                                      </p:to>
                                    </p:set>
                                    <p:animEffect transition="in" filter="wipe(left)">
                                      <p:cBhvr>
                                        <p:cTn id="147" dur="500"/>
                                        <p:tgtEl>
                                          <p:spTgt spid="95"/>
                                        </p:tgtEl>
                                      </p:cBhvr>
                                    </p:animEffect>
                                  </p:childTnLst>
                                </p:cTn>
                              </p:par>
                            </p:childTnLst>
                          </p:cTn>
                        </p:par>
                        <p:par>
                          <p:cTn id="148" fill="hold">
                            <p:stCondLst>
                              <p:cond delay="7200"/>
                            </p:stCondLst>
                            <p:childTnLst>
                              <p:par>
                                <p:cTn id="149" presetID="10" presetClass="entr" presetSubtype="0" fill="hold" grpId="0" nodeType="afterEffect">
                                  <p:stCondLst>
                                    <p:cond delay="0"/>
                                  </p:stCondLst>
                                  <p:childTnLst>
                                    <p:set>
                                      <p:cBhvr>
                                        <p:cTn id="150" dur="1" fill="hold">
                                          <p:stCondLst>
                                            <p:cond delay="0"/>
                                          </p:stCondLst>
                                        </p:cTn>
                                        <p:tgtEl>
                                          <p:spTgt spid="9"/>
                                        </p:tgtEl>
                                        <p:attrNameLst>
                                          <p:attrName>style.visibility</p:attrName>
                                        </p:attrNameLst>
                                      </p:cBhvr>
                                      <p:to>
                                        <p:strVal val="visible"/>
                                      </p:to>
                                    </p:set>
                                    <p:animEffect transition="in" filter="fade">
                                      <p:cBhvr>
                                        <p:cTn id="151" dur="500"/>
                                        <p:tgtEl>
                                          <p:spTgt spid="9"/>
                                        </p:tgtEl>
                                      </p:cBhvr>
                                    </p:animEffect>
                                  </p:childTnLst>
                                </p:cTn>
                              </p:par>
                            </p:childTnLst>
                          </p:cTn>
                        </p:par>
                        <p:par>
                          <p:cTn id="152" fill="hold">
                            <p:stCondLst>
                              <p:cond delay="7700"/>
                            </p:stCondLst>
                            <p:childTnLst>
                              <p:par>
                                <p:cTn id="153" presetID="22" presetClass="entr" presetSubtype="8" fill="hold" nodeType="afterEffect">
                                  <p:stCondLst>
                                    <p:cond delay="0"/>
                                  </p:stCondLst>
                                  <p:childTnLst>
                                    <p:set>
                                      <p:cBhvr>
                                        <p:cTn id="154" dur="1" fill="hold">
                                          <p:stCondLst>
                                            <p:cond delay="0"/>
                                          </p:stCondLst>
                                        </p:cTn>
                                        <p:tgtEl>
                                          <p:spTgt spid="74"/>
                                        </p:tgtEl>
                                        <p:attrNameLst>
                                          <p:attrName>style.visibility</p:attrName>
                                        </p:attrNameLst>
                                      </p:cBhvr>
                                      <p:to>
                                        <p:strVal val="visible"/>
                                      </p:to>
                                    </p:set>
                                    <p:animEffect transition="in" filter="wipe(left)">
                                      <p:cBhvr>
                                        <p:cTn id="155" dur="500"/>
                                        <p:tgtEl>
                                          <p:spTgt spid="74"/>
                                        </p:tgtEl>
                                      </p:cBhvr>
                                    </p:animEffect>
                                  </p:childTnLst>
                                </p:cTn>
                              </p:par>
                            </p:childTnLst>
                          </p:cTn>
                        </p:par>
                        <p:par>
                          <p:cTn id="156" fill="hold">
                            <p:stCondLst>
                              <p:cond delay="8200"/>
                            </p:stCondLst>
                            <p:childTnLst>
                              <p:par>
                                <p:cTn id="157" presetID="22" presetClass="entr" presetSubtype="8" fill="hold" grpId="0" nodeType="afterEffect">
                                  <p:stCondLst>
                                    <p:cond delay="0"/>
                                  </p:stCondLst>
                                  <p:childTnLst>
                                    <p:set>
                                      <p:cBhvr>
                                        <p:cTn id="158" dur="1" fill="hold">
                                          <p:stCondLst>
                                            <p:cond delay="0"/>
                                          </p:stCondLst>
                                        </p:cTn>
                                        <p:tgtEl>
                                          <p:spTgt spid="99"/>
                                        </p:tgtEl>
                                        <p:attrNameLst>
                                          <p:attrName>style.visibility</p:attrName>
                                        </p:attrNameLst>
                                      </p:cBhvr>
                                      <p:to>
                                        <p:strVal val="visible"/>
                                      </p:to>
                                    </p:set>
                                    <p:animEffect transition="in" filter="wipe(left)">
                                      <p:cBhvr>
                                        <p:cTn id="15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1" grpId="0"/>
      <p:bldP spid="93" grpId="0"/>
      <p:bldP spid="95" grpId="0"/>
      <p:bldP spid="99" grpId="0"/>
      <p:bldP spid="119" grpId="0" bldLvl="0" animBg="1"/>
      <p:bldP spid="120" grpId="0" bldLvl="0" animBg="1"/>
      <p:bldP spid="121" grpId="0" bldLvl="0" animBg="1"/>
      <p:bldP spid="122" grpId="0" bldLvl="0" animBg="1"/>
      <p:bldP spid="123" grpId="0" bldLvl="0" animBg="1"/>
      <p:bldP spid="124" grpId="0" bldLvl="0" animBg="1"/>
      <p:bldP spid="125" grpId="0" bldLvl="0" animBg="1"/>
      <p:bldP spid="126" grpId="0" bldLvl="0" animBg="1"/>
      <p:bldP spid="127" grpId="0" bldLvl="0" animBg="1"/>
      <p:bldP spid="128" grpId="0" bldLvl="0" animBg="1"/>
      <p:bldP spid="129" grpId="0" bldLvl="0" animBg="1"/>
      <p:bldP spid="131" grpId="0" bldLvl="0" animBg="1"/>
      <p:bldP spid="132" grpId="0" bldLvl="0" animBg="1"/>
      <p:bldP spid="3" grpId="0"/>
      <p:bldP spid="5"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Picture 33" descr="bg3"/>
          <p:cNvPicPr>
            <a:picLocks noChangeAspect="1"/>
          </p:cNvPicPr>
          <p:nvPr/>
        </p:nvPicPr>
        <p:blipFill>
          <a:blip r:embed="rId1"/>
          <a:stretch>
            <a:fillRect/>
          </a:stretch>
        </p:blipFill>
        <p:spPr>
          <a:xfrm>
            <a:off x="1524000" y="0"/>
            <a:ext cx="9144000" cy="6858000"/>
          </a:xfrm>
          <a:prstGeom prst="rect">
            <a:avLst/>
          </a:prstGeom>
          <a:noFill/>
          <a:ln w="9525">
            <a:noFill/>
          </a:ln>
        </p:spPr>
      </p:pic>
      <p:grpSp>
        <p:nvGrpSpPr>
          <p:cNvPr id="33794" name="Group 3"/>
          <p:cNvGrpSpPr/>
          <p:nvPr/>
        </p:nvGrpSpPr>
        <p:grpSpPr>
          <a:xfrm>
            <a:off x="3575050" y="836613"/>
            <a:ext cx="1571625" cy="1266825"/>
            <a:chOff x="0" y="0"/>
            <a:chExt cx="1682750" cy="1552575"/>
          </a:xfrm>
        </p:grpSpPr>
        <p:sp>
          <p:nvSpPr>
            <p:cNvPr id="33795" name="Freeform 23"/>
            <p:cNvSpPr/>
            <p:nvPr/>
          </p:nvSpPr>
          <p:spPr>
            <a:xfrm>
              <a:off x="166318" y="1195639"/>
              <a:ext cx="655490" cy="337432"/>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6" name="Freeform 24"/>
            <p:cNvSpPr/>
            <p:nvPr/>
          </p:nvSpPr>
          <p:spPr>
            <a:xfrm>
              <a:off x="616356" y="1072759"/>
              <a:ext cx="718104" cy="331580"/>
            </a:xfrm>
            <a:custGeom>
              <a:avLst/>
              <a:gdLst/>
              <a:ahLst/>
              <a:cxnLst>
                <a:cxn ang="0">
                  <a:pos x="0" y="2147483647"/>
                </a:cxn>
                <a:cxn ang="0">
                  <a:pos x="2147483647" y="2147483647"/>
                </a:cxn>
                <a:cxn ang="0">
                  <a:pos x="2147483647" y="2147483647"/>
                </a:cxn>
                <a:cxn ang="0">
                  <a:pos x="2147483647" y="2147483647"/>
                </a:cxn>
                <a:cxn ang="0">
                  <a:pos x="2147483647" y="2147483647"/>
                </a:cxn>
                <a:cxn ang="0">
                  <a:pos x="0" y="2147483647"/>
                </a:cxn>
              </a:cxnLst>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7" name="Freeform 25"/>
            <p:cNvSpPr/>
            <p:nvPr/>
          </p:nvSpPr>
          <p:spPr>
            <a:xfrm>
              <a:off x="1082047" y="1273658"/>
              <a:ext cx="600703" cy="278917"/>
            </a:xfrm>
            <a:custGeom>
              <a:avLst/>
              <a:gdLst/>
              <a:ahLst/>
              <a:cxnLst>
                <a:cxn ang="0">
                  <a:pos x="0" y="2147483647"/>
                </a:cxn>
                <a:cxn ang="0">
                  <a:pos x="2147483647" y="2147483647"/>
                </a:cxn>
                <a:cxn ang="0">
                  <a:pos x="2147483647" y="2147483647"/>
                </a:cxn>
                <a:cxn ang="0">
                  <a:pos x="2147483647" y="2147483647"/>
                </a:cxn>
                <a:cxn ang="0">
                  <a:pos x="0" y="2147483647"/>
                </a:cxn>
              </a:cxnLst>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tileRect/>
            </a:gradFill>
            <a:ln w="9525">
              <a:noFill/>
            </a:ln>
          </p:spPr>
          <p:txBody>
            <a:bodyPr/>
            <a:p>
              <a:endParaRPr lang="zh-CN" altLang="en-US"/>
            </a:p>
          </p:txBody>
        </p:sp>
        <p:sp>
          <p:nvSpPr>
            <p:cNvPr id="33798" name="Freeform 26"/>
            <p:cNvSpPr/>
            <p:nvPr/>
          </p:nvSpPr>
          <p:spPr>
            <a:xfrm>
              <a:off x="0" y="419351"/>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CBF33"/>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799" name="Freeform 27"/>
            <p:cNvSpPr/>
            <p:nvPr/>
          </p:nvSpPr>
          <p:spPr>
            <a:xfrm>
              <a:off x="422644" y="0"/>
              <a:ext cx="551785" cy="13965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7F9335"/>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sp>
          <p:nvSpPr>
            <p:cNvPr id="33800" name="Freeform 28"/>
            <p:cNvSpPr/>
            <p:nvPr/>
          </p:nvSpPr>
          <p:spPr>
            <a:xfrm>
              <a:off x="927469" y="442757"/>
              <a:ext cx="438298" cy="110981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solidFill>
              <a:srgbClr val="FFC000"/>
            </a:solidFill>
            <a:ln w="9525"/>
            <a:scene3d>
              <a:camera prst="legacyPerspectiveTopRight">
                <a:rot lat="0" lon="840000" rev="0"/>
              </a:camera>
              <a:lightRig rig="legacyFlat1" dir="t"/>
            </a:scene3d>
            <a:sp3d extrusionH="36500" prstMaterial="legacyMatte">
              <a:bevelT w="13500" h="13500" prst="angle"/>
              <a:bevelB w="13500" h="13500" prst="angle"/>
              <a:extrusionClr>
                <a:srgbClr val="333333"/>
              </a:extrusionClr>
            </a:sp3d>
          </p:spPr>
          <p:txBody>
            <a:bodyPr/>
            <a:p>
              <a:endParaRPr lang="zh-CN" altLang="en-US"/>
            </a:p>
          </p:txBody>
        </p:sp>
      </p:grpSp>
      <p:pic>
        <p:nvPicPr>
          <p:cNvPr id="33801" name="Picture 6" descr="D:\Program Files\Microsoft Office\MEDIA\OFFICE12\Lines\BD21313_.gif"/>
          <p:cNvPicPr>
            <a:picLocks noChangeAspect="1"/>
          </p:cNvPicPr>
          <p:nvPr/>
        </p:nvPicPr>
        <p:blipFill>
          <a:blip r:embed="rId2"/>
          <a:stretch>
            <a:fillRect/>
          </a:stretch>
        </p:blipFill>
        <p:spPr>
          <a:xfrm>
            <a:off x="5591175" y="2708275"/>
            <a:ext cx="4429125" cy="171450"/>
          </a:xfrm>
          <a:prstGeom prst="rect">
            <a:avLst/>
          </a:prstGeom>
          <a:noFill/>
          <a:ln w="9525">
            <a:noFill/>
          </a:ln>
        </p:spPr>
      </p:pic>
      <p:sp>
        <p:nvSpPr>
          <p:cNvPr id="33802" name="TextBox 8"/>
          <p:cNvSpPr txBox="1"/>
          <p:nvPr/>
        </p:nvSpPr>
        <p:spPr>
          <a:xfrm>
            <a:off x="4511675" y="3357563"/>
            <a:ext cx="6156325" cy="45021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49" charset="-122"/>
                <a:ea typeface="黑体" panose="02010609060101010101" pitchFamily="49" charset="-122"/>
              </a:rPr>
              <a:t>　　■</a:t>
            </a:r>
            <a:r>
              <a:rPr lang="zh-CN" altLang="en-US" sz="2400" dirty="0">
                <a:solidFill>
                  <a:srgbClr val="1E190D"/>
                </a:solidFill>
                <a:latin typeface="黑体" panose="02010609060101010101" pitchFamily="49" charset="-122"/>
                <a:ea typeface="黑体" panose="02010609060101010101" pitchFamily="49" charset="-122"/>
              </a:rPr>
              <a:t>感谢各级领导及同事的协助与支持！</a:t>
            </a:r>
            <a:endParaRPr lang="zh-CN" altLang="en-US" sz="2400" dirty="0">
              <a:solidFill>
                <a:srgbClr val="1E190D"/>
              </a:solidFill>
              <a:latin typeface="黑体" panose="02010609060101010101" pitchFamily="49" charset="-122"/>
              <a:ea typeface="黑体" panose="02010609060101010101" pitchFamily="49" charset="-122"/>
            </a:endParaRPr>
          </a:p>
        </p:txBody>
      </p:sp>
      <p:sp>
        <p:nvSpPr>
          <p:cNvPr id="33803" name="TextBox 7"/>
          <p:cNvSpPr txBox="1"/>
          <p:nvPr/>
        </p:nvSpPr>
        <p:spPr>
          <a:xfrm>
            <a:off x="4511675" y="4149725"/>
            <a:ext cx="5072063" cy="450215"/>
          </a:xfrm>
          <a:prstGeom prst="rect">
            <a:avLst/>
          </a:prstGeom>
          <a:noFill/>
          <a:ln w="9525">
            <a:noFill/>
          </a:ln>
        </p:spPr>
        <p:txBody>
          <a:bodyPr anchor="t">
            <a:spAutoFit/>
          </a:bodyPr>
          <a:p>
            <a:pPr>
              <a:lnSpc>
                <a:spcPts val="2800"/>
              </a:lnSpc>
              <a:spcBef>
                <a:spcPts val="600"/>
              </a:spcBef>
            </a:pPr>
            <a:r>
              <a:rPr lang="zh-CN" altLang="en-US" sz="2400" dirty="0">
                <a:solidFill>
                  <a:srgbClr val="4B3E21"/>
                </a:solidFill>
                <a:latin typeface="黑体" panose="02010609060101010101" pitchFamily="49" charset="-122"/>
                <a:ea typeface="黑体" panose="02010609060101010101" pitchFamily="49" charset="-122"/>
              </a:rPr>
              <a:t>　　■</a:t>
            </a:r>
            <a:r>
              <a:rPr lang="zh-CN" altLang="en-US" sz="2400" dirty="0">
                <a:solidFill>
                  <a:srgbClr val="1E190D"/>
                </a:solidFill>
                <a:latin typeface="黑体" panose="02010609060101010101" pitchFamily="49" charset="-122"/>
                <a:ea typeface="黑体" panose="02010609060101010101" pitchFamily="49" charset="-122"/>
              </a:rPr>
              <a:t>请各位同仁批评指正！</a:t>
            </a:r>
            <a:endParaRPr lang="zh-CN" altLang="en-US" sz="2400" dirty="0">
              <a:solidFill>
                <a:srgbClr val="1E190D"/>
              </a:solidFill>
              <a:latin typeface="黑体" panose="02010609060101010101" pitchFamily="49" charset="-122"/>
              <a:ea typeface="黑体" panose="02010609060101010101" pitchFamily="49" charset="-122"/>
            </a:endParaRPr>
          </a:p>
        </p:txBody>
      </p:sp>
      <p:pic>
        <p:nvPicPr>
          <p:cNvPr id="43016" name="矩形 10"/>
          <p:cNvPicPr/>
          <p:nvPr/>
        </p:nvPicPr>
        <p:blipFill>
          <a:blip r:embed="rId3"/>
          <a:stretch>
            <a:fillRect/>
          </a:stretch>
        </p:blipFill>
        <p:spPr>
          <a:xfrm>
            <a:off x="6456363" y="1484313"/>
            <a:ext cx="3224212" cy="938212"/>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3016"/>
                                        </p:tgtEl>
                                        <p:attrNameLst>
                                          <p:attrName>style.visibility</p:attrName>
                                        </p:attrNameLst>
                                      </p:cBhvr>
                                      <p:to>
                                        <p:strVal val="visible"/>
                                      </p:to>
                                    </p:set>
                                    <p:animEffect transition="in" filter="fade">
                                      <p:cBhvr>
                                        <p:cTn id="7" dur="800" decel="100000"/>
                                        <p:tgtEl>
                                          <p:spTgt spid="43016"/>
                                        </p:tgtEl>
                                      </p:cBhvr>
                                    </p:animEffect>
                                    <p:anim calcmode="lin" valueType="num">
                                      <p:cBhvr>
                                        <p:cTn id="8" dur="800" decel="100000" fill="hold"/>
                                        <p:tgtEl>
                                          <p:spTgt spid="43016"/>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43016"/>
                                        </p:tgtEl>
                                        <p:attrNameLst>
                                          <p:attrName>ppt_x</p:attrName>
                                        </p:attrNameLst>
                                      </p:cBhvr>
                                      <p:tavLst>
                                        <p:tav tm="0">
                                          <p:val>
                                            <p:strVal val="#ppt_x+0.4"/>
                                          </p:val>
                                        </p:tav>
                                        <p:tav tm="100000">
                                          <p:val>
                                            <p:strVal val="#ppt_x-0.05"/>
                                          </p:val>
                                        </p:tav>
                                      </p:tavLst>
                                    </p:anim>
                                    <p:anim calcmode="lin" valueType="num">
                                      <p:cBhvr>
                                        <p:cTn id="10" dur="800" decel="100000" fill="hold"/>
                                        <p:tgtEl>
                                          <p:spTgt spid="4301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301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301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3802">
                                            <p:txEl>
                                              <p:pRg st="0" end="0"/>
                                            </p:txEl>
                                          </p:spTgt>
                                        </p:tgtEl>
                                        <p:attrNameLst>
                                          <p:attrName>style.visibility</p:attrName>
                                        </p:attrNameLst>
                                      </p:cBhvr>
                                      <p:to>
                                        <p:strVal val="visible"/>
                                      </p:to>
                                    </p:set>
                                    <p:animEffect transition="in" filter="fade">
                                      <p:cBhvr>
                                        <p:cTn id="16" dur="500"/>
                                        <p:tgtEl>
                                          <p:spTgt spid="33802">
                                            <p:txEl>
                                              <p:pRg st="0" end="0"/>
                                            </p:txEl>
                                          </p:spTgt>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3803">
                                            <p:txEl>
                                              <p:pRg st="0" end="0"/>
                                            </p:txEl>
                                          </p:spTgt>
                                        </p:tgtEl>
                                        <p:attrNameLst>
                                          <p:attrName>style.visibility</p:attrName>
                                        </p:attrNameLst>
                                      </p:cBhvr>
                                      <p:to>
                                        <p:strVal val="visible"/>
                                      </p:to>
                                    </p:set>
                                    <p:animEffect transition="in" filter="fade">
                                      <p:cBhvr>
                                        <p:cTn id="20" dur="500"/>
                                        <p:tgtEl>
                                          <p:spTgt spid="33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093585" y="2257425"/>
            <a:ext cx="3683000" cy="4632960"/>
          </a:xfrm>
          <a:prstGeom prst="rect">
            <a:avLst/>
          </a:prstGeom>
        </p:spPr>
      </p:pic>
      <p:sp>
        <p:nvSpPr>
          <p:cNvPr id="28" name="Freeform 9"/>
          <p:cNvSpPr/>
          <p:nvPr>
            <p:custDataLst>
              <p:tags r:id="rId2"/>
            </p:custDataLst>
          </p:nvPr>
        </p:nvSpPr>
        <p:spPr bwMode="auto">
          <a:xfrm>
            <a:off x="3031094" y="1693575"/>
            <a:ext cx="4407694" cy="862013"/>
          </a:xfrm>
          <a:custGeom>
            <a:avLst/>
            <a:gdLst>
              <a:gd name="T0" fmla="*/ 1940 w 1968"/>
              <a:gd name="T1" fmla="*/ 233 h 383"/>
              <a:gd name="T2" fmla="*/ 1932 w 1968"/>
              <a:gd name="T3" fmla="*/ 192 h 383"/>
              <a:gd name="T4" fmla="*/ 1940 w 1968"/>
              <a:gd name="T5" fmla="*/ 152 h 383"/>
              <a:gd name="T6" fmla="*/ 1947 w 1968"/>
              <a:gd name="T7" fmla="*/ 111 h 383"/>
              <a:gd name="T8" fmla="*/ 1968 w 1968"/>
              <a:gd name="T9" fmla="*/ 0 h 383"/>
              <a:gd name="T10" fmla="*/ 1915 w 1968"/>
              <a:gd name="T11" fmla="*/ 4 h 383"/>
              <a:gd name="T12" fmla="*/ 1914 w 1968"/>
              <a:gd name="T13" fmla="*/ 4 h 383"/>
              <a:gd name="T14" fmla="*/ 1776 w 1968"/>
              <a:gd name="T15" fmla="*/ 17 h 383"/>
              <a:gd name="T16" fmla="*/ 1587 w 1968"/>
              <a:gd name="T17" fmla="*/ 33 h 383"/>
              <a:gd name="T18" fmla="*/ 1380 w 1968"/>
              <a:gd name="T19" fmla="*/ 52 h 383"/>
              <a:gd name="T20" fmla="*/ 1224 w 1968"/>
              <a:gd name="T21" fmla="*/ 66 h 383"/>
              <a:gd name="T22" fmla="*/ 1223 w 1968"/>
              <a:gd name="T23" fmla="*/ 66 h 383"/>
              <a:gd name="T24" fmla="*/ 1189 w 1968"/>
              <a:gd name="T25" fmla="*/ 69 h 383"/>
              <a:gd name="T26" fmla="*/ 1110 w 1968"/>
              <a:gd name="T27" fmla="*/ 76 h 383"/>
              <a:gd name="T28" fmla="*/ 972 w 1968"/>
              <a:gd name="T29" fmla="*/ 85 h 383"/>
              <a:gd name="T30" fmla="*/ 837 w 1968"/>
              <a:gd name="T31" fmla="*/ 74 h 383"/>
              <a:gd name="T32" fmla="*/ 744 w 1968"/>
              <a:gd name="T33" fmla="*/ 66 h 383"/>
              <a:gd name="T34" fmla="*/ 744 w 1968"/>
              <a:gd name="T35" fmla="*/ 66 h 383"/>
              <a:gd name="T36" fmla="*/ 677 w 1968"/>
              <a:gd name="T37" fmla="*/ 60 h 383"/>
              <a:gd name="T38" fmla="*/ 492 w 1968"/>
              <a:gd name="T39" fmla="*/ 43 h 383"/>
              <a:gd name="T40" fmla="*/ 306 w 1968"/>
              <a:gd name="T41" fmla="*/ 27 h 383"/>
              <a:gd name="T42" fmla="*/ 145 w 1968"/>
              <a:gd name="T43" fmla="*/ 13 h 383"/>
              <a:gd name="T44" fmla="*/ 52 w 1968"/>
              <a:gd name="T45" fmla="*/ 4 h 383"/>
              <a:gd name="T46" fmla="*/ 35 w 1968"/>
              <a:gd name="T47" fmla="*/ 3 h 383"/>
              <a:gd name="T48" fmla="*/ 0 w 1968"/>
              <a:gd name="T49" fmla="*/ 0 h 383"/>
              <a:gd name="T50" fmla="*/ 20 w 1968"/>
              <a:gd name="T51" fmla="*/ 111 h 383"/>
              <a:gd name="T52" fmla="*/ 27 w 1968"/>
              <a:gd name="T53" fmla="*/ 151 h 383"/>
              <a:gd name="T54" fmla="*/ 27 w 1968"/>
              <a:gd name="T55" fmla="*/ 151 h 383"/>
              <a:gd name="T56" fmla="*/ 29 w 1968"/>
              <a:gd name="T57" fmla="*/ 159 h 383"/>
              <a:gd name="T58" fmla="*/ 29 w 1968"/>
              <a:gd name="T59" fmla="*/ 224 h 383"/>
              <a:gd name="T60" fmla="*/ 27 w 1968"/>
              <a:gd name="T61" fmla="*/ 234 h 383"/>
              <a:gd name="T62" fmla="*/ 27 w 1968"/>
              <a:gd name="T63" fmla="*/ 234 h 383"/>
              <a:gd name="T64" fmla="*/ 20 w 1968"/>
              <a:gd name="T65" fmla="*/ 273 h 383"/>
              <a:gd name="T66" fmla="*/ 0 w 1968"/>
              <a:gd name="T67" fmla="*/ 383 h 383"/>
              <a:gd name="T68" fmla="*/ 40 w 1968"/>
              <a:gd name="T69" fmla="*/ 381 h 383"/>
              <a:gd name="T70" fmla="*/ 52 w 1968"/>
              <a:gd name="T71" fmla="*/ 380 h 383"/>
              <a:gd name="T72" fmla="*/ 148 w 1968"/>
              <a:gd name="T73" fmla="*/ 373 h 383"/>
              <a:gd name="T74" fmla="*/ 301 w 1968"/>
              <a:gd name="T75" fmla="*/ 363 h 383"/>
              <a:gd name="T76" fmla="*/ 478 w 1968"/>
              <a:gd name="T77" fmla="*/ 351 h 383"/>
              <a:gd name="T78" fmla="*/ 656 w 1968"/>
              <a:gd name="T79" fmla="*/ 339 h 383"/>
              <a:gd name="T80" fmla="*/ 744 w 1968"/>
              <a:gd name="T81" fmla="*/ 333 h 383"/>
              <a:gd name="T82" fmla="*/ 744 w 1968"/>
              <a:gd name="T83" fmla="*/ 333 h 383"/>
              <a:gd name="T84" fmla="*/ 814 w 1968"/>
              <a:gd name="T85" fmla="*/ 328 h 383"/>
              <a:gd name="T86" fmla="*/ 930 w 1968"/>
              <a:gd name="T87" fmla="*/ 321 h 383"/>
              <a:gd name="T88" fmla="*/ 1123 w 1968"/>
              <a:gd name="T89" fmla="*/ 326 h 383"/>
              <a:gd name="T90" fmla="*/ 1224 w 1968"/>
              <a:gd name="T91" fmla="*/ 333 h 383"/>
              <a:gd name="T92" fmla="*/ 1224 w 1968"/>
              <a:gd name="T93" fmla="*/ 333 h 383"/>
              <a:gd name="T94" fmla="*/ 1288 w 1968"/>
              <a:gd name="T95" fmla="*/ 338 h 383"/>
              <a:gd name="T96" fmla="*/ 1480 w 1968"/>
              <a:gd name="T97" fmla="*/ 350 h 383"/>
              <a:gd name="T98" fmla="*/ 1672 w 1968"/>
              <a:gd name="T99" fmla="*/ 363 h 383"/>
              <a:gd name="T100" fmla="*/ 1835 w 1968"/>
              <a:gd name="T101" fmla="*/ 374 h 383"/>
              <a:gd name="T102" fmla="*/ 1916 w 1968"/>
              <a:gd name="T103" fmla="*/ 380 h 383"/>
              <a:gd name="T104" fmla="*/ 1941 w 1968"/>
              <a:gd name="T105" fmla="*/ 382 h 383"/>
              <a:gd name="T106" fmla="*/ 1968 w 1968"/>
              <a:gd name="T107" fmla="*/ 383 h 383"/>
              <a:gd name="T108" fmla="*/ 1947 w 1968"/>
              <a:gd name="T109" fmla="*/ 273 h 383"/>
              <a:gd name="T110" fmla="*/ 1940 w 1968"/>
              <a:gd name="T111" fmla="*/ 23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8" h="383">
                <a:moveTo>
                  <a:pt x="1940" y="233"/>
                </a:moveTo>
                <a:cubicBezTo>
                  <a:pt x="1932" y="192"/>
                  <a:pt x="1932" y="192"/>
                  <a:pt x="1932" y="192"/>
                </a:cubicBezTo>
                <a:cubicBezTo>
                  <a:pt x="1940" y="152"/>
                  <a:pt x="1940" y="152"/>
                  <a:pt x="1940" y="152"/>
                </a:cubicBezTo>
                <a:cubicBezTo>
                  <a:pt x="1947" y="111"/>
                  <a:pt x="1947" y="111"/>
                  <a:pt x="1947" y="111"/>
                </a:cubicBezTo>
                <a:cubicBezTo>
                  <a:pt x="1968" y="0"/>
                  <a:pt x="1968" y="0"/>
                  <a:pt x="1968" y="0"/>
                </a:cubicBezTo>
                <a:cubicBezTo>
                  <a:pt x="1950" y="1"/>
                  <a:pt x="1933" y="3"/>
                  <a:pt x="1915" y="4"/>
                </a:cubicBezTo>
                <a:cubicBezTo>
                  <a:pt x="1915" y="4"/>
                  <a:pt x="1915" y="4"/>
                  <a:pt x="1914" y="4"/>
                </a:cubicBezTo>
                <a:cubicBezTo>
                  <a:pt x="1868" y="8"/>
                  <a:pt x="1822" y="13"/>
                  <a:pt x="1776" y="17"/>
                </a:cubicBezTo>
                <a:cubicBezTo>
                  <a:pt x="1713" y="22"/>
                  <a:pt x="1650" y="28"/>
                  <a:pt x="1587" y="33"/>
                </a:cubicBezTo>
                <a:cubicBezTo>
                  <a:pt x="1518" y="39"/>
                  <a:pt x="1449" y="46"/>
                  <a:pt x="1380" y="52"/>
                </a:cubicBezTo>
                <a:cubicBezTo>
                  <a:pt x="1328" y="56"/>
                  <a:pt x="1276" y="61"/>
                  <a:pt x="1224" y="66"/>
                </a:cubicBezTo>
                <a:cubicBezTo>
                  <a:pt x="1224" y="66"/>
                  <a:pt x="1223" y="66"/>
                  <a:pt x="1223" y="66"/>
                </a:cubicBezTo>
                <a:cubicBezTo>
                  <a:pt x="1212" y="67"/>
                  <a:pt x="1200" y="68"/>
                  <a:pt x="1189" y="69"/>
                </a:cubicBezTo>
                <a:cubicBezTo>
                  <a:pt x="1163" y="71"/>
                  <a:pt x="1136" y="73"/>
                  <a:pt x="1110" y="76"/>
                </a:cubicBezTo>
                <a:cubicBezTo>
                  <a:pt x="1064" y="80"/>
                  <a:pt x="1018" y="86"/>
                  <a:pt x="972" y="85"/>
                </a:cubicBezTo>
                <a:cubicBezTo>
                  <a:pt x="927" y="84"/>
                  <a:pt x="882" y="78"/>
                  <a:pt x="837" y="74"/>
                </a:cubicBezTo>
                <a:cubicBezTo>
                  <a:pt x="806" y="71"/>
                  <a:pt x="775" y="68"/>
                  <a:pt x="744" y="66"/>
                </a:cubicBezTo>
                <a:cubicBezTo>
                  <a:pt x="744" y="66"/>
                  <a:pt x="744" y="66"/>
                  <a:pt x="744" y="66"/>
                </a:cubicBezTo>
                <a:cubicBezTo>
                  <a:pt x="722" y="64"/>
                  <a:pt x="699" y="62"/>
                  <a:pt x="677" y="60"/>
                </a:cubicBezTo>
                <a:cubicBezTo>
                  <a:pt x="615" y="54"/>
                  <a:pt x="553" y="49"/>
                  <a:pt x="492" y="43"/>
                </a:cubicBezTo>
                <a:cubicBezTo>
                  <a:pt x="430" y="38"/>
                  <a:pt x="368" y="32"/>
                  <a:pt x="306" y="27"/>
                </a:cubicBezTo>
                <a:cubicBezTo>
                  <a:pt x="252" y="22"/>
                  <a:pt x="199" y="17"/>
                  <a:pt x="145" y="13"/>
                </a:cubicBezTo>
                <a:cubicBezTo>
                  <a:pt x="114" y="10"/>
                  <a:pt x="83" y="7"/>
                  <a:pt x="52" y="4"/>
                </a:cubicBezTo>
                <a:cubicBezTo>
                  <a:pt x="46" y="4"/>
                  <a:pt x="41" y="3"/>
                  <a:pt x="35" y="3"/>
                </a:cubicBezTo>
                <a:cubicBezTo>
                  <a:pt x="23" y="2"/>
                  <a:pt x="11" y="1"/>
                  <a:pt x="0" y="0"/>
                </a:cubicBezTo>
                <a:cubicBezTo>
                  <a:pt x="20" y="111"/>
                  <a:pt x="20" y="111"/>
                  <a:pt x="20" y="111"/>
                </a:cubicBezTo>
                <a:cubicBezTo>
                  <a:pt x="27" y="151"/>
                  <a:pt x="27" y="151"/>
                  <a:pt x="27" y="151"/>
                </a:cubicBezTo>
                <a:cubicBezTo>
                  <a:pt x="27" y="151"/>
                  <a:pt x="27" y="151"/>
                  <a:pt x="27" y="151"/>
                </a:cubicBezTo>
                <a:cubicBezTo>
                  <a:pt x="29" y="159"/>
                  <a:pt x="29" y="159"/>
                  <a:pt x="29" y="159"/>
                </a:cubicBezTo>
                <a:cubicBezTo>
                  <a:pt x="33" y="181"/>
                  <a:pt x="33" y="202"/>
                  <a:pt x="29" y="224"/>
                </a:cubicBezTo>
                <a:cubicBezTo>
                  <a:pt x="27" y="234"/>
                  <a:pt x="27" y="234"/>
                  <a:pt x="27" y="234"/>
                </a:cubicBezTo>
                <a:cubicBezTo>
                  <a:pt x="27" y="234"/>
                  <a:pt x="27" y="234"/>
                  <a:pt x="27" y="234"/>
                </a:cubicBezTo>
                <a:cubicBezTo>
                  <a:pt x="20" y="273"/>
                  <a:pt x="20" y="273"/>
                  <a:pt x="20" y="273"/>
                </a:cubicBezTo>
                <a:cubicBezTo>
                  <a:pt x="0" y="383"/>
                  <a:pt x="0" y="383"/>
                  <a:pt x="0" y="383"/>
                </a:cubicBezTo>
                <a:cubicBezTo>
                  <a:pt x="13" y="382"/>
                  <a:pt x="27" y="382"/>
                  <a:pt x="40" y="381"/>
                </a:cubicBezTo>
                <a:cubicBezTo>
                  <a:pt x="44" y="380"/>
                  <a:pt x="48" y="380"/>
                  <a:pt x="52" y="380"/>
                </a:cubicBezTo>
                <a:cubicBezTo>
                  <a:pt x="84" y="378"/>
                  <a:pt x="116" y="376"/>
                  <a:pt x="148" y="373"/>
                </a:cubicBezTo>
                <a:cubicBezTo>
                  <a:pt x="199" y="370"/>
                  <a:pt x="250" y="366"/>
                  <a:pt x="301" y="363"/>
                </a:cubicBezTo>
                <a:cubicBezTo>
                  <a:pt x="360" y="359"/>
                  <a:pt x="419" y="355"/>
                  <a:pt x="478" y="351"/>
                </a:cubicBezTo>
                <a:cubicBezTo>
                  <a:pt x="537" y="347"/>
                  <a:pt x="596" y="343"/>
                  <a:pt x="656" y="339"/>
                </a:cubicBezTo>
                <a:cubicBezTo>
                  <a:pt x="685" y="337"/>
                  <a:pt x="714" y="335"/>
                  <a:pt x="744" y="333"/>
                </a:cubicBezTo>
                <a:cubicBezTo>
                  <a:pt x="744" y="333"/>
                  <a:pt x="744" y="333"/>
                  <a:pt x="744" y="333"/>
                </a:cubicBezTo>
                <a:cubicBezTo>
                  <a:pt x="767" y="332"/>
                  <a:pt x="790" y="330"/>
                  <a:pt x="814" y="328"/>
                </a:cubicBezTo>
                <a:cubicBezTo>
                  <a:pt x="853" y="326"/>
                  <a:pt x="891" y="323"/>
                  <a:pt x="930" y="321"/>
                </a:cubicBezTo>
                <a:cubicBezTo>
                  <a:pt x="994" y="316"/>
                  <a:pt x="1059" y="322"/>
                  <a:pt x="1123" y="326"/>
                </a:cubicBezTo>
                <a:cubicBezTo>
                  <a:pt x="1157" y="329"/>
                  <a:pt x="1190" y="331"/>
                  <a:pt x="1224" y="333"/>
                </a:cubicBezTo>
                <a:cubicBezTo>
                  <a:pt x="1224" y="333"/>
                  <a:pt x="1224" y="333"/>
                  <a:pt x="1224" y="333"/>
                </a:cubicBezTo>
                <a:cubicBezTo>
                  <a:pt x="1245" y="335"/>
                  <a:pt x="1267" y="336"/>
                  <a:pt x="1288" y="338"/>
                </a:cubicBezTo>
                <a:cubicBezTo>
                  <a:pt x="1352" y="342"/>
                  <a:pt x="1416" y="346"/>
                  <a:pt x="1480" y="350"/>
                </a:cubicBezTo>
                <a:cubicBezTo>
                  <a:pt x="1544" y="355"/>
                  <a:pt x="1608" y="359"/>
                  <a:pt x="1672" y="363"/>
                </a:cubicBezTo>
                <a:cubicBezTo>
                  <a:pt x="1726" y="367"/>
                  <a:pt x="1780" y="371"/>
                  <a:pt x="1835" y="374"/>
                </a:cubicBezTo>
                <a:cubicBezTo>
                  <a:pt x="1862" y="376"/>
                  <a:pt x="1889" y="378"/>
                  <a:pt x="1916" y="380"/>
                </a:cubicBezTo>
                <a:cubicBezTo>
                  <a:pt x="1924" y="380"/>
                  <a:pt x="1933" y="381"/>
                  <a:pt x="1941" y="382"/>
                </a:cubicBezTo>
                <a:cubicBezTo>
                  <a:pt x="1950" y="382"/>
                  <a:pt x="1959" y="383"/>
                  <a:pt x="1968" y="383"/>
                </a:cubicBezTo>
                <a:cubicBezTo>
                  <a:pt x="1947" y="273"/>
                  <a:pt x="1947" y="273"/>
                  <a:pt x="1947" y="273"/>
                </a:cubicBezTo>
                <a:lnTo>
                  <a:pt x="1940" y="233"/>
                </a:lnTo>
                <a:close/>
              </a:path>
            </a:pathLst>
          </a:custGeom>
          <a:solidFill>
            <a:schemeClr val="accent1">
              <a:lumMod val="75000"/>
            </a:schemeClr>
          </a:solidFill>
          <a:ln>
            <a:noFill/>
          </a:ln>
        </p:spPr>
        <p:txBody>
          <a:bodyPr vert="horz" wrap="square" lIns="67500" tIns="35100" rIns="67500" bIns="35100" numCol="1" anchor="ctr" anchorCtr="0" compatLnSpc="1">
            <a:normAutofit/>
          </a:bodyPr>
          <a:lstStyle/>
          <a:p>
            <a:endParaRPr lang="zh-CN" altLang="en-US" sz="1350">
              <a:solidFill>
                <a:srgbClr val="FDFDFD"/>
              </a:solidFill>
              <a:latin typeface="+mn-ea"/>
            </a:endParaRPr>
          </a:p>
        </p:txBody>
      </p:sp>
      <p:sp>
        <p:nvSpPr>
          <p:cNvPr id="24" name="Freeform 5"/>
          <p:cNvSpPr/>
          <p:nvPr>
            <p:custDataLst>
              <p:tags r:id="rId3"/>
            </p:custDataLst>
          </p:nvPr>
        </p:nvSpPr>
        <p:spPr bwMode="auto">
          <a:xfrm>
            <a:off x="3134678" y="2298968"/>
            <a:ext cx="1563291" cy="247650"/>
          </a:xfrm>
          <a:custGeom>
            <a:avLst/>
            <a:gdLst>
              <a:gd name="T0" fmla="*/ 432 w 698"/>
              <a:gd name="T1" fmla="*/ 18 h 110"/>
              <a:gd name="T2" fmla="*/ 255 w 698"/>
              <a:gd name="T3" fmla="*/ 30 h 110"/>
              <a:gd name="T4" fmla="*/ 102 w 698"/>
              <a:gd name="T5" fmla="*/ 40 h 110"/>
              <a:gd name="T6" fmla="*/ 6 w 698"/>
              <a:gd name="T7" fmla="*/ 47 h 110"/>
              <a:gd name="T8" fmla="*/ 0 w 698"/>
              <a:gd name="T9" fmla="*/ 110 h 110"/>
              <a:gd name="T10" fmla="*/ 698 w 698"/>
              <a:gd name="T11" fmla="*/ 0 h 110"/>
              <a:gd name="T12" fmla="*/ 610 w 698"/>
              <a:gd name="T13" fmla="*/ 6 h 110"/>
              <a:gd name="T14" fmla="*/ 432 w 698"/>
              <a:gd name="T15" fmla="*/ 18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32" y="18"/>
                </a:moveTo>
                <a:cubicBezTo>
                  <a:pt x="373" y="22"/>
                  <a:pt x="314" y="26"/>
                  <a:pt x="255" y="30"/>
                </a:cubicBezTo>
                <a:cubicBezTo>
                  <a:pt x="204" y="33"/>
                  <a:pt x="153" y="37"/>
                  <a:pt x="102" y="40"/>
                </a:cubicBezTo>
                <a:cubicBezTo>
                  <a:pt x="70" y="43"/>
                  <a:pt x="38" y="45"/>
                  <a:pt x="6" y="47"/>
                </a:cubicBezTo>
                <a:cubicBezTo>
                  <a:pt x="0" y="110"/>
                  <a:pt x="0" y="110"/>
                  <a:pt x="0" y="110"/>
                </a:cubicBezTo>
                <a:cubicBezTo>
                  <a:pt x="698" y="0"/>
                  <a:pt x="698" y="0"/>
                  <a:pt x="698" y="0"/>
                </a:cubicBezTo>
                <a:cubicBezTo>
                  <a:pt x="668" y="2"/>
                  <a:pt x="639" y="4"/>
                  <a:pt x="610" y="6"/>
                </a:cubicBezTo>
                <a:cubicBezTo>
                  <a:pt x="550" y="10"/>
                  <a:pt x="491" y="14"/>
                  <a:pt x="432" y="18"/>
                </a:cubicBezTo>
                <a:close/>
              </a:path>
            </a:pathLst>
          </a:custGeom>
          <a:solidFill>
            <a:schemeClr val="accent2"/>
          </a:solidFill>
          <a:ln>
            <a:noFill/>
          </a:ln>
        </p:spPr>
        <p:txBody>
          <a:bodyPr vert="horz" wrap="square" lIns="67500" tIns="35100" rIns="67500" bIns="35100" numCol="1" anchor="ctr" anchorCtr="0" compatLnSpc="1">
            <a:normAutofit fontScale="72500"/>
          </a:bodyPr>
          <a:lstStyle/>
          <a:p>
            <a:endParaRPr lang="zh-CN" altLang="en-US" sz="1350">
              <a:latin typeface="+mn-ea"/>
            </a:endParaRPr>
          </a:p>
        </p:txBody>
      </p:sp>
      <p:sp>
        <p:nvSpPr>
          <p:cNvPr id="25" name="Freeform 6"/>
          <p:cNvSpPr/>
          <p:nvPr>
            <p:custDataLst>
              <p:tags r:id="rId4"/>
            </p:custDataLst>
          </p:nvPr>
        </p:nvSpPr>
        <p:spPr bwMode="auto">
          <a:xfrm>
            <a:off x="3134678" y="1559034"/>
            <a:ext cx="1563291" cy="283369"/>
          </a:xfrm>
          <a:custGeom>
            <a:avLst/>
            <a:gdLst>
              <a:gd name="T0" fmla="*/ 260 w 698"/>
              <a:gd name="T1" fmla="*/ 87 h 126"/>
              <a:gd name="T2" fmla="*/ 446 w 698"/>
              <a:gd name="T3" fmla="*/ 103 h 126"/>
              <a:gd name="T4" fmla="*/ 631 w 698"/>
              <a:gd name="T5" fmla="*/ 120 h 126"/>
              <a:gd name="T6" fmla="*/ 698 w 698"/>
              <a:gd name="T7" fmla="*/ 126 h 126"/>
              <a:gd name="T8" fmla="*/ 0 w 698"/>
              <a:gd name="T9" fmla="*/ 0 h 126"/>
              <a:gd name="T10" fmla="*/ 6 w 698"/>
              <a:gd name="T11" fmla="*/ 64 h 126"/>
              <a:gd name="T12" fmla="*/ 99 w 698"/>
              <a:gd name="T13" fmla="*/ 73 h 126"/>
              <a:gd name="T14" fmla="*/ 260 w 698"/>
              <a:gd name="T15" fmla="*/ 87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26">
                <a:moveTo>
                  <a:pt x="260" y="87"/>
                </a:moveTo>
                <a:cubicBezTo>
                  <a:pt x="322" y="92"/>
                  <a:pt x="384" y="98"/>
                  <a:pt x="446" y="103"/>
                </a:cubicBezTo>
                <a:cubicBezTo>
                  <a:pt x="507" y="109"/>
                  <a:pt x="569" y="114"/>
                  <a:pt x="631" y="120"/>
                </a:cubicBezTo>
                <a:cubicBezTo>
                  <a:pt x="653" y="122"/>
                  <a:pt x="676" y="124"/>
                  <a:pt x="698" y="126"/>
                </a:cubicBezTo>
                <a:cubicBezTo>
                  <a:pt x="0" y="0"/>
                  <a:pt x="0" y="0"/>
                  <a:pt x="0" y="0"/>
                </a:cubicBezTo>
                <a:cubicBezTo>
                  <a:pt x="6" y="64"/>
                  <a:pt x="6" y="64"/>
                  <a:pt x="6" y="64"/>
                </a:cubicBezTo>
                <a:cubicBezTo>
                  <a:pt x="37" y="67"/>
                  <a:pt x="68" y="70"/>
                  <a:pt x="99" y="73"/>
                </a:cubicBezTo>
                <a:cubicBezTo>
                  <a:pt x="153" y="77"/>
                  <a:pt x="206" y="82"/>
                  <a:pt x="260" y="87"/>
                </a:cubicBezTo>
                <a:close/>
              </a:path>
            </a:pathLst>
          </a:custGeom>
          <a:solidFill>
            <a:schemeClr val="accent1"/>
          </a:solidFill>
          <a:ln>
            <a:noFill/>
          </a:ln>
        </p:spPr>
        <p:txBody>
          <a:bodyPr vert="horz" wrap="square" lIns="67500" tIns="35100" rIns="67500" bIns="35100" numCol="1" anchor="ctr" anchorCtr="0" compatLnSpc="1">
            <a:normAutofit lnSpcReduction="20000"/>
          </a:bodyPr>
          <a:lstStyle/>
          <a:p>
            <a:endParaRPr lang="zh-CN" altLang="en-US" sz="1350">
              <a:latin typeface="+mn-ea"/>
            </a:endParaRPr>
          </a:p>
        </p:txBody>
      </p:sp>
      <p:sp>
        <p:nvSpPr>
          <p:cNvPr id="26" name="Freeform 7"/>
          <p:cNvSpPr/>
          <p:nvPr>
            <p:custDataLst>
              <p:tags r:id="rId5"/>
            </p:custDataLst>
          </p:nvPr>
        </p:nvSpPr>
        <p:spPr bwMode="auto">
          <a:xfrm>
            <a:off x="5773104" y="1559034"/>
            <a:ext cx="1560910" cy="283369"/>
          </a:xfrm>
          <a:custGeom>
            <a:avLst/>
            <a:gdLst>
              <a:gd name="T0" fmla="*/ 363 w 697"/>
              <a:gd name="T1" fmla="*/ 93 h 126"/>
              <a:gd name="T2" fmla="*/ 552 w 697"/>
              <a:gd name="T3" fmla="*/ 77 h 126"/>
              <a:gd name="T4" fmla="*/ 690 w 697"/>
              <a:gd name="T5" fmla="*/ 64 h 126"/>
              <a:gd name="T6" fmla="*/ 691 w 697"/>
              <a:gd name="T7" fmla="*/ 64 h 126"/>
              <a:gd name="T8" fmla="*/ 697 w 697"/>
              <a:gd name="T9" fmla="*/ 0 h 126"/>
              <a:gd name="T10" fmla="*/ 0 w 697"/>
              <a:gd name="T11" fmla="*/ 126 h 126"/>
              <a:gd name="T12" fmla="*/ 156 w 697"/>
              <a:gd name="T13" fmla="*/ 112 h 126"/>
              <a:gd name="T14" fmla="*/ 363 w 697"/>
              <a:gd name="T15" fmla="*/ 93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126">
                <a:moveTo>
                  <a:pt x="363" y="93"/>
                </a:moveTo>
                <a:cubicBezTo>
                  <a:pt x="426" y="88"/>
                  <a:pt x="489" y="82"/>
                  <a:pt x="552" y="77"/>
                </a:cubicBezTo>
                <a:cubicBezTo>
                  <a:pt x="598" y="73"/>
                  <a:pt x="644" y="68"/>
                  <a:pt x="690" y="64"/>
                </a:cubicBezTo>
                <a:cubicBezTo>
                  <a:pt x="691" y="64"/>
                  <a:pt x="691" y="64"/>
                  <a:pt x="691" y="64"/>
                </a:cubicBezTo>
                <a:cubicBezTo>
                  <a:pt x="697" y="0"/>
                  <a:pt x="697" y="0"/>
                  <a:pt x="697" y="0"/>
                </a:cubicBezTo>
                <a:cubicBezTo>
                  <a:pt x="0" y="126"/>
                  <a:pt x="0" y="126"/>
                  <a:pt x="0" y="126"/>
                </a:cubicBezTo>
                <a:cubicBezTo>
                  <a:pt x="52" y="121"/>
                  <a:pt x="104" y="116"/>
                  <a:pt x="156" y="112"/>
                </a:cubicBezTo>
                <a:cubicBezTo>
                  <a:pt x="225" y="106"/>
                  <a:pt x="294" y="99"/>
                  <a:pt x="363" y="93"/>
                </a:cubicBezTo>
                <a:close/>
              </a:path>
            </a:pathLst>
          </a:custGeom>
          <a:solidFill>
            <a:schemeClr val="accent3"/>
          </a:solidFill>
          <a:ln>
            <a:noFill/>
          </a:ln>
        </p:spPr>
        <p:txBody>
          <a:bodyPr vert="horz" wrap="square" lIns="67500" tIns="35100" rIns="67500" bIns="35100" numCol="1" anchor="ctr" anchorCtr="0" compatLnSpc="1">
            <a:normAutofit lnSpcReduction="20000"/>
          </a:bodyPr>
          <a:lstStyle/>
          <a:p>
            <a:endParaRPr lang="zh-CN" altLang="en-US" sz="1350">
              <a:latin typeface="+mn-ea"/>
            </a:endParaRPr>
          </a:p>
        </p:txBody>
      </p:sp>
      <p:sp>
        <p:nvSpPr>
          <p:cNvPr id="27" name="Freeform 8"/>
          <p:cNvSpPr/>
          <p:nvPr>
            <p:custDataLst>
              <p:tags r:id="rId6"/>
            </p:custDataLst>
          </p:nvPr>
        </p:nvSpPr>
        <p:spPr bwMode="auto">
          <a:xfrm>
            <a:off x="5773103" y="2298968"/>
            <a:ext cx="1563291" cy="247650"/>
          </a:xfrm>
          <a:custGeom>
            <a:avLst/>
            <a:gdLst>
              <a:gd name="T0" fmla="*/ 448 w 698"/>
              <a:gd name="T1" fmla="*/ 30 h 110"/>
              <a:gd name="T2" fmla="*/ 256 w 698"/>
              <a:gd name="T3" fmla="*/ 17 h 110"/>
              <a:gd name="T4" fmla="*/ 64 w 698"/>
              <a:gd name="T5" fmla="*/ 5 h 110"/>
              <a:gd name="T6" fmla="*/ 0 w 698"/>
              <a:gd name="T7" fmla="*/ 0 h 110"/>
              <a:gd name="T8" fmla="*/ 698 w 698"/>
              <a:gd name="T9" fmla="*/ 110 h 110"/>
              <a:gd name="T10" fmla="*/ 692 w 698"/>
              <a:gd name="T11" fmla="*/ 47 h 110"/>
              <a:gd name="T12" fmla="*/ 611 w 698"/>
              <a:gd name="T13" fmla="*/ 41 h 110"/>
              <a:gd name="T14" fmla="*/ 448 w 698"/>
              <a:gd name="T15" fmla="*/ 3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8" h="110">
                <a:moveTo>
                  <a:pt x="448" y="30"/>
                </a:moveTo>
                <a:cubicBezTo>
                  <a:pt x="384" y="26"/>
                  <a:pt x="320" y="22"/>
                  <a:pt x="256" y="17"/>
                </a:cubicBezTo>
                <a:cubicBezTo>
                  <a:pt x="192" y="13"/>
                  <a:pt x="128" y="9"/>
                  <a:pt x="64" y="5"/>
                </a:cubicBezTo>
                <a:cubicBezTo>
                  <a:pt x="43" y="3"/>
                  <a:pt x="21" y="2"/>
                  <a:pt x="0" y="0"/>
                </a:cubicBezTo>
                <a:cubicBezTo>
                  <a:pt x="698" y="110"/>
                  <a:pt x="698" y="110"/>
                  <a:pt x="698" y="110"/>
                </a:cubicBezTo>
                <a:cubicBezTo>
                  <a:pt x="692" y="47"/>
                  <a:pt x="692" y="47"/>
                  <a:pt x="692" y="47"/>
                </a:cubicBezTo>
                <a:cubicBezTo>
                  <a:pt x="665" y="45"/>
                  <a:pt x="638" y="43"/>
                  <a:pt x="611" y="41"/>
                </a:cubicBezTo>
                <a:cubicBezTo>
                  <a:pt x="556" y="38"/>
                  <a:pt x="502" y="34"/>
                  <a:pt x="448" y="30"/>
                </a:cubicBezTo>
                <a:close/>
              </a:path>
            </a:pathLst>
          </a:custGeom>
          <a:solidFill>
            <a:schemeClr val="accent4"/>
          </a:solidFill>
          <a:ln>
            <a:noFill/>
          </a:ln>
        </p:spPr>
        <p:txBody>
          <a:bodyPr vert="horz" wrap="square" lIns="67500" tIns="35100" rIns="67500" bIns="35100" numCol="1" anchor="ctr" anchorCtr="0" compatLnSpc="1">
            <a:normAutofit fontScale="72500"/>
          </a:bodyPr>
          <a:lstStyle/>
          <a:p>
            <a:endParaRPr lang="zh-CN" altLang="en-US" sz="1350">
              <a:latin typeface="+mn-ea"/>
            </a:endParaRPr>
          </a:p>
        </p:txBody>
      </p:sp>
      <p:sp>
        <p:nvSpPr>
          <p:cNvPr id="33" name="矩形 32"/>
          <p:cNvSpPr/>
          <p:nvPr>
            <p:custDataLst>
              <p:tags r:id="rId7"/>
            </p:custDataLst>
          </p:nvPr>
        </p:nvSpPr>
        <p:spPr>
          <a:xfrm>
            <a:off x="2972159" y="3668717"/>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信访工作</a:t>
            </a:r>
            <a:endParaRPr lang="zh-CN" altLang="en-US" smtClean="0"/>
          </a:p>
        </p:txBody>
      </p:sp>
      <p:grpSp>
        <p:nvGrpSpPr>
          <p:cNvPr id="3" name="组合 2"/>
          <p:cNvGrpSpPr/>
          <p:nvPr>
            <p:custDataLst>
              <p:tags r:id="rId8"/>
            </p:custDataLst>
          </p:nvPr>
        </p:nvGrpSpPr>
        <p:grpSpPr>
          <a:xfrm>
            <a:off x="2398314" y="3467107"/>
            <a:ext cx="674552" cy="741057"/>
            <a:chOff x="2269022" y="2987480"/>
            <a:chExt cx="899403" cy="988076"/>
          </a:xfrm>
        </p:grpSpPr>
        <p:sp>
          <p:nvSpPr>
            <p:cNvPr id="35" name="Freeform 6"/>
            <p:cNvSpPr/>
            <p:nvPr>
              <p:custDataLst>
                <p:tags r:id="rId9"/>
              </p:custDataLst>
            </p:nvPr>
          </p:nvSpPr>
          <p:spPr bwMode="auto">
            <a:xfrm>
              <a:off x="2319693"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1">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36" name="Freeform 5"/>
            <p:cNvSpPr/>
            <p:nvPr>
              <p:custDataLst>
                <p:tags r:id="rId10"/>
              </p:custDataLst>
            </p:nvPr>
          </p:nvSpPr>
          <p:spPr bwMode="auto">
            <a:xfrm>
              <a:off x="2410900"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sp>
          <p:nvSpPr>
            <p:cNvPr id="37" name="Freeform 7"/>
            <p:cNvSpPr/>
            <p:nvPr>
              <p:custDataLst>
                <p:tags r:id="rId11"/>
              </p:custDataLst>
            </p:nvPr>
          </p:nvSpPr>
          <p:spPr bwMode="auto">
            <a:xfrm>
              <a:off x="2269022"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1"/>
            </a:solidFill>
            <a:ln>
              <a:noFill/>
            </a:ln>
          </p:spPr>
          <p:txBody>
            <a:bodyPr vert="horz" wrap="square" lIns="67500" tIns="35100" rIns="67500" bIns="35100" numCol="1" anchor="ctr" anchorCtr="0" compatLnSpc="1">
              <a:normAutofit/>
            </a:bodyPr>
            <a:lstStyle/>
            <a:p>
              <a:endParaRPr lang="zh-CN" altLang="en-US" sz="1350"/>
            </a:p>
          </p:txBody>
        </p:sp>
      </p:grpSp>
      <p:cxnSp>
        <p:nvCxnSpPr>
          <p:cNvPr id="31" name="直接连接符 30"/>
          <p:cNvCxnSpPr/>
          <p:nvPr>
            <p:custDataLst>
              <p:tags r:id="rId12"/>
            </p:custDataLst>
          </p:nvPr>
        </p:nvCxnSpPr>
        <p:spPr>
          <a:xfrm flipH="1">
            <a:off x="2608279" y="4112794"/>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13"/>
            </p:custDataLst>
          </p:nvPr>
        </p:nvCxnSpPr>
        <p:spPr>
          <a:xfrm flipH="1">
            <a:off x="3072866" y="3712803"/>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custDataLst>
              <p:tags r:id="rId14"/>
            </p:custDataLst>
          </p:nvPr>
        </p:nvGrpSpPr>
        <p:grpSpPr>
          <a:xfrm>
            <a:off x="5562696" y="3467107"/>
            <a:ext cx="674552" cy="741057"/>
            <a:chOff x="6941230" y="2987480"/>
            <a:chExt cx="899403" cy="988076"/>
          </a:xfrm>
        </p:grpSpPr>
        <p:sp>
          <p:nvSpPr>
            <p:cNvPr id="45" name="Freeform 6"/>
            <p:cNvSpPr/>
            <p:nvPr>
              <p:custDataLst>
                <p:tags r:id="rId15"/>
              </p:custDataLst>
            </p:nvPr>
          </p:nvSpPr>
          <p:spPr bwMode="auto">
            <a:xfrm>
              <a:off x="6991901" y="3102756"/>
              <a:ext cx="539642" cy="727123"/>
            </a:xfrm>
            <a:custGeom>
              <a:avLst/>
              <a:gdLst>
                <a:gd name="T0" fmla="*/ 0 w 426"/>
                <a:gd name="T1" fmla="*/ 0 h 574"/>
                <a:gd name="T2" fmla="*/ 72 w 426"/>
                <a:gd name="T3" fmla="*/ 574 h 574"/>
                <a:gd name="T4" fmla="*/ 426 w 426"/>
                <a:gd name="T5" fmla="*/ 224 h 574"/>
                <a:gd name="T6" fmla="*/ 0 w 426"/>
                <a:gd name="T7" fmla="*/ 0 h 574"/>
              </a:gdLst>
              <a:ahLst/>
              <a:cxnLst>
                <a:cxn ang="0">
                  <a:pos x="T0" y="T1"/>
                </a:cxn>
                <a:cxn ang="0">
                  <a:pos x="T2" y="T3"/>
                </a:cxn>
                <a:cxn ang="0">
                  <a:pos x="T4" y="T5"/>
                </a:cxn>
                <a:cxn ang="0">
                  <a:pos x="T6" y="T7"/>
                </a:cxn>
              </a:cxnLst>
              <a:rect l="0" t="0" r="r" b="b"/>
              <a:pathLst>
                <a:path w="426" h="574">
                  <a:moveTo>
                    <a:pt x="0" y="0"/>
                  </a:moveTo>
                  <a:lnTo>
                    <a:pt x="72" y="574"/>
                  </a:lnTo>
                  <a:lnTo>
                    <a:pt x="426" y="224"/>
                  </a:lnTo>
                  <a:lnTo>
                    <a:pt x="0" y="0"/>
                  </a:lnTo>
                  <a:close/>
                </a:path>
              </a:pathLst>
            </a:custGeom>
            <a:solidFill>
              <a:schemeClr val="accent3">
                <a:lumMod val="75000"/>
              </a:schemeClr>
            </a:solidFill>
            <a:ln>
              <a:noFill/>
            </a:ln>
          </p:spPr>
          <p:txBody>
            <a:bodyPr vert="horz" wrap="square" lIns="67500" tIns="35100" rIns="67500" bIns="35100" numCol="1" anchor="ctr" anchorCtr="0" compatLnSpc="1">
              <a:normAutofit/>
            </a:bodyPr>
            <a:lstStyle/>
            <a:p>
              <a:endParaRPr lang="zh-CN" altLang="en-US" sz="1350"/>
            </a:p>
          </p:txBody>
        </p:sp>
        <p:sp>
          <p:nvSpPr>
            <p:cNvPr id="46" name="Freeform 5"/>
            <p:cNvSpPr/>
            <p:nvPr>
              <p:custDataLst>
                <p:tags r:id="rId16"/>
              </p:custDataLst>
            </p:nvPr>
          </p:nvSpPr>
          <p:spPr bwMode="auto">
            <a:xfrm>
              <a:off x="7083108" y="2987480"/>
              <a:ext cx="623249" cy="842398"/>
            </a:xfrm>
            <a:custGeom>
              <a:avLst/>
              <a:gdLst>
                <a:gd name="T0" fmla="*/ 30 w 492"/>
                <a:gd name="T1" fmla="*/ 0 h 665"/>
                <a:gd name="T2" fmla="*/ 0 w 492"/>
                <a:gd name="T3" fmla="*/ 665 h 665"/>
                <a:gd name="T4" fmla="*/ 492 w 492"/>
                <a:gd name="T5" fmla="*/ 181 h 665"/>
                <a:gd name="T6" fmla="*/ 30 w 492"/>
                <a:gd name="T7" fmla="*/ 0 h 665"/>
              </a:gdLst>
              <a:ahLst/>
              <a:cxnLst>
                <a:cxn ang="0">
                  <a:pos x="T0" y="T1"/>
                </a:cxn>
                <a:cxn ang="0">
                  <a:pos x="T2" y="T3"/>
                </a:cxn>
                <a:cxn ang="0">
                  <a:pos x="T4" y="T5"/>
                </a:cxn>
                <a:cxn ang="0">
                  <a:pos x="T6" y="T7"/>
                </a:cxn>
              </a:cxnLst>
              <a:rect l="0" t="0" r="r" b="b"/>
              <a:pathLst>
                <a:path w="492" h="665">
                  <a:moveTo>
                    <a:pt x="30" y="0"/>
                  </a:moveTo>
                  <a:lnTo>
                    <a:pt x="0" y="665"/>
                  </a:lnTo>
                  <a:lnTo>
                    <a:pt x="492" y="181"/>
                  </a:lnTo>
                  <a:lnTo>
                    <a:pt x="30"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sp>
          <p:nvSpPr>
            <p:cNvPr id="47" name="Freeform 7"/>
            <p:cNvSpPr/>
            <p:nvPr>
              <p:custDataLst>
                <p:tags r:id="rId17"/>
              </p:custDataLst>
            </p:nvPr>
          </p:nvSpPr>
          <p:spPr bwMode="auto">
            <a:xfrm>
              <a:off x="6941230" y="3083754"/>
              <a:ext cx="899403" cy="891802"/>
            </a:xfrm>
            <a:custGeom>
              <a:avLst/>
              <a:gdLst>
                <a:gd name="T0" fmla="*/ 705 w 710"/>
                <a:gd name="T1" fmla="*/ 0 h 704"/>
                <a:gd name="T2" fmla="*/ 710 w 710"/>
                <a:gd name="T3" fmla="*/ 5 h 704"/>
                <a:gd name="T4" fmla="*/ 0 w 710"/>
                <a:gd name="T5" fmla="*/ 704 h 704"/>
                <a:gd name="T6" fmla="*/ 0 w 710"/>
                <a:gd name="T7" fmla="*/ 704 h 704"/>
                <a:gd name="T8" fmla="*/ 705 w 710"/>
                <a:gd name="T9" fmla="*/ 0 h 704"/>
              </a:gdLst>
              <a:ahLst/>
              <a:cxnLst>
                <a:cxn ang="0">
                  <a:pos x="T0" y="T1"/>
                </a:cxn>
                <a:cxn ang="0">
                  <a:pos x="T2" y="T3"/>
                </a:cxn>
                <a:cxn ang="0">
                  <a:pos x="T4" y="T5"/>
                </a:cxn>
                <a:cxn ang="0">
                  <a:pos x="T6" y="T7"/>
                </a:cxn>
                <a:cxn ang="0">
                  <a:pos x="T8" y="T9"/>
                </a:cxn>
              </a:cxnLst>
              <a:rect l="0" t="0" r="r" b="b"/>
              <a:pathLst>
                <a:path w="710" h="704">
                  <a:moveTo>
                    <a:pt x="705" y="0"/>
                  </a:moveTo>
                  <a:lnTo>
                    <a:pt x="710" y="5"/>
                  </a:lnTo>
                  <a:lnTo>
                    <a:pt x="0" y="704"/>
                  </a:lnTo>
                  <a:lnTo>
                    <a:pt x="0" y="704"/>
                  </a:lnTo>
                  <a:lnTo>
                    <a:pt x="705" y="0"/>
                  </a:lnTo>
                  <a:close/>
                </a:path>
              </a:pathLst>
            </a:custGeom>
            <a:solidFill>
              <a:schemeClr val="accent3"/>
            </a:solidFill>
            <a:ln>
              <a:noFill/>
            </a:ln>
          </p:spPr>
          <p:txBody>
            <a:bodyPr vert="horz" wrap="square" lIns="67500" tIns="35100" rIns="67500" bIns="35100" numCol="1" anchor="ctr" anchorCtr="0" compatLnSpc="1">
              <a:normAutofit/>
            </a:bodyPr>
            <a:lstStyle/>
            <a:p>
              <a:endParaRPr lang="zh-CN" altLang="en-US" sz="1350"/>
            </a:p>
          </p:txBody>
        </p:sp>
      </p:grpSp>
      <p:sp>
        <p:nvSpPr>
          <p:cNvPr id="44" name="矩形 43"/>
          <p:cNvSpPr/>
          <p:nvPr>
            <p:custDataLst>
              <p:tags r:id="rId18"/>
            </p:custDataLst>
          </p:nvPr>
        </p:nvSpPr>
        <p:spPr>
          <a:xfrm>
            <a:off x="6136541" y="3680089"/>
            <a:ext cx="1624463" cy="430984"/>
          </a:xfrm>
          <a:prstGeom prst="rect">
            <a:avLst/>
          </a:prstGeom>
        </p:spPr>
        <p:txBody>
          <a:bodyPr vert="horz" wrap="square" lIns="90000" tIns="46800" rIns="90000" bIns="46800" anchor="ctr" anchorCtr="0">
            <a:normAutofit fontScale="90000"/>
          </a:bodyPr>
          <a:lstStyle/>
          <a:p>
            <a:pPr algn="ctr">
              <a:lnSpc>
                <a:spcPct val="130000"/>
              </a:lnSpc>
            </a:pPr>
            <a:r>
              <a:rPr lang="zh-CN" altLang="en-US" b="1" dirty="0">
                <a:latin typeface="黑体" panose="02010609060101010101" pitchFamily="49" charset="-122"/>
                <a:ea typeface="黑体" panose="02010609060101010101" pitchFamily="49" charset="-122"/>
                <a:sym typeface="+mn-ea"/>
              </a:rPr>
              <a:t>单位值班</a:t>
            </a:r>
            <a:endParaRPr lang="zh-CN" altLang="en-US" smtClean="0"/>
          </a:p>
        </p:txBody>
      </p:sp>
      <p:cxnSp>
        <p:nvCxnSpPr>
          <p:cNvPr id="41" name="直接连接符 40"/>
          <p:cNvCxnSpPr/>
          <p:nvPr>
            <p:custDataLst>
              <p:tags r:id="rId19"/>
            </p:custDataLst>
          </p:nvPr>
        </p:nvCxnSpPr>
        <p:spPr>
          <a:xfrm flipH="1">
            <a:off x="5797400" y="4112794"/>
            <a:ext cx="18477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20"/>
            </p:custDataLst>
          </p:nvPr>
        </p:nvCxnSpPr>
        <p:spPr>
          <a:xfrm flipH="1">
            <a:off x="6261988" y="3712803"/>
            <a:ext cx="13831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21"/>
            </p:custDataLst>
          </p:nvPr>
        </p:nvSpPr>
        <p:spPr>
          <a:xfrm>
            <a:off x="3547174" y="1810068"/>
            <a:ext cx="3375533" cy="577081"/>
          </a:xfrm>
          <a:prstGeom prst="rect">
            <a:avLst/>
          </a:prstGeom>
          <a:noFill/>
        </p:spPr>
        <p:txBody>
          <a:bodyPr vert="horz" wrap="square" lIns="90000" tIns="46800" rIns="90000" bIns="46800" rtlCol="0" anchor="ctr" anchorCtr="0">
            <a:normAutofit fontScale="90000" lnSpcReduction="10000"/>
          </a:bodyPr>
          <a:lstStyle/>
          <a:p>
            <a:pPr algn="ctr"/>
            <a:r>
              <a:rPr lang="zh-CN" altLang="en-US" sz="3300" spc="1500" smtClean="0">
                <a:solidFill>
                  <a:schemeClr val="bg1"/>
                </a:solidFill>
                <a:latin typeface="+mj-lt"/>
                <a:ea typeface="+mj-ea"/>
                <a:cs typeface="+mj-cs"/>
              </a:rPr>
              <a:t>目录</a:t>
            </a:r>
            <a:endParaRPr lang="zh-CN" altLang="en-US" sz="3300" spc="1500" smtClean="0">
              <a:solidFill>
                <a:schemeClr val="bg1"/>
              </a:solidFill>
              <a:latin typeface="+mj-lt"/>
              <a:ea typeface="+mj-ea"/>
              <a:cs typeface="+mj-cs"/>
            </a:endParaRPr>
          </a:p>
        </p:txBody>
      </p:sp>
      <p:sp>
        <p:nvSpPr>
          <p:cNvPr id="15" name="文本框 14"/>
          <p:cNvSpPr txBox="1"/>
          <p:nvPr>
            <p:custDataLst>
              <p:tags r:id="rId22"/>
            </p:custDataLst>
          </p:nvPr>
        </p:nvSpPr>
        <p:spPr>
          <a:xfrm>
            <a:off x="2480185" y="3528042"/>
            <a:ext cx="413230" cy="356799"/>
          </a:xfrm>
          <a:prstGeom prst="rect">
            <a:avLst/>
          </a:prstGeom>
          <a:noFill/>
        </p:spPr>
        <p:txBody>
          <a:bodyPr vert="horz" wrap="square" lIns="67500" tIns="35100" rIns="67500" bIns="35100" rtlCol="0" anchor="ctr" anchorCtr="0">
            <a:normAutofit/>
          </a:bodyPr>
          <a:lstStyle/>
          <a:p>
            <a:pPr algn="ctr"/>
            <a:r>
              <a:rPr lang="en-US" altLang="zh-CN" dirty="0">
                <a:solidFill>
                  <a:schemeClr val="bg1"/>
                </a:solidFill>
              </a:rPr>
              <a:t>01</a:t>
            </a:r>
            <a:endParaRPr lang="zh-CN" altLang="en-US" dirty="0">
              <a:solidFill>
                <a:schemeClr val="bg1"/>
              </a:solidFill>
            </a:endParaRPr>
          </a:p>
        </p:txBody>
      </p:sp>
      <p:sp>
        <p:nvSpPr>
          <p:cNvPr id="78" name="文本框 77"/>
          <p:cNvSpPr txBox="1"/>
          <p:nvPr>
            <p:custDataLst>
              <p:tags r:id="rId23"/>
            </p:custDataLst>
          </p:nvPr>
        </p:nvSpPr>
        <p:spPr>
          <a:xfrm>
            <a:off x="5630948" y="3549416"/>
            <a:ext cx="413230" cy="356799"/>
          </a:xfrm>
          <a:prstGeom prst="rect">
            <a:avLst/>
          </a:prstGeom>
          <a:noFill/>
        </p:spPr>
        <p:txBody>
          <a:bodyPr vert="horz" wrap="square" lIns="67500" tIns="35100" rIns="67500" bIns="35100" rtlCol="0" anchor="ctr" anchorCtr="0">
            <a:normAutofit/>
          </a:bodyPr>
          <a:lstStyle/>
          <a:p>
            <a:pPr algn="ctr"/>
            <a:r>
              <a:rPr lang="en-US" dirty="0">
                <a:ln>
                  <a:noFill/>
                </a:ln>
                <a:solidFill>
                  <a:schemeClr val="tx2"/>
                </a:solidFill>
              </a:rPr>
              <a:t>02</a:t>
            </a:r>
            <a:endParaRPr lang="en-US" dirty="0">
              <a:ln>
                <a:noFill/>
              </a:ln>
              <a:solidFill>
                <a:schemeClr val="tx2"/>
              </a:solidFill>
            </a:endParaRPr>
          </a:p>
        </p:txBody>
      </p:sp>
      <p:pic>
        <p:nvPicPr>
          <p:cNvPr id="17" name="Picture 6" descr="D:\Program Files\Microsoft Office\MEDIA\OFFICE12\Lines\BD21313_.gif"/>
          <p:cNvPicPr>
            <a:picLocks noChangeAspect="1"/>
          </p:cNvPicPr>
          <p:nvPr/>
        </p:nvPicPr>
        <p:blipFill>
          <a:blip r:embed="rId24"/>
          <a:stretch>
            <a:fillRect/>
          </a:stretch>
        </p:blipFill>
        <p:spPr>
          <a:xfrm>
            <a:off x="1547813" y="488950"/>
            <a:ext cx="8054975" cy="320675"/>
          </a:xfrm>
          <a:prstGeom prst="rect">
            <a:avLst/>
          </a:prstGeom>
          <a:noFill/>
          <a:ln w="9525">
            <a:noFill/>
          </a:ln>
        </p:spPr>
      </p:pic>
    </p:spTree>
    <p:custDataLst>
      <p:tags r:id="rId25"/>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6096000" y="2530633"/>
            <a:ext cx="4572000" cy="192442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15"/>
          </a:p>
        </p:txBody>
      </p:sp>
      <p:grpSp>
        <p:nvGrpSpPr>
          <p:cNvPr id="20" name="组合 19"/>
          <p:cNvGrpSpPr/>
          <p:nvPr/>
        </p:nvGrpSpPr>
        <p:grpSpPr>
          <a:xfrm>
            <a:off x="1850390" y="2776855"/>
            <a:ext cx="1432560" cy="1432560"/>
            <a:chOff x="514" y="4373"/>
            <a:chExt cx="2256" cy="2256"/>
          </a:xfrm>
        </p:grpSpPr>
        <p:sp>
          <p:nvSpPr>
            <p:cNvPr id="18" name="同心圆 17"/>
            <p:cNvSpPr/>
            <p:nvPr/>
          </p:nvSpPr>
          <p:spPr>
            <a:xfrm>
              <a:off x="514" y="4373"/>
              <a:ext cx="2256" cy="2256"/>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dirty="0">
                <a:solidFill>
                  <a:srgbClr val="C00000"/>
                </a:solidFill>
                <a:ea typeface="微软雅黑" panose="020B0503020204020204" pitchFamily="34" charset="-122"/>
              </a:endParaRPr>
            </a:p>
          </p:txBody>
        </p:sp>
        <p:grpSp>
          <p:nvGrpSpPr>
            <p:cNvPr id="8" name="组合 7"/>
            <p:cNvGrpSpPr/>
            <p:nvPr/>
          </p:nvGrpSpPr>
          <p:grpSpPr>
            <a:xfrm>
              <a:off x="563" y="4422"/>
              <a:ext cx="2156" cy="2156"/>
              <a:chOff x="563" y="4422"/>
              <a:chExt cx="2156" cy="2156"/>
            </a:xfrm>
          </p:grpSpPr>
          <p:sp>
            <p:nvSpPr>
              <p:cNvPr id="19" name="椭圆 18"/>
              <p:cNvSpPr/>
              <p:nvPr/>
            </p:nvSpPr>
            <p:spPr>
              <a:xfrm>
                <a:off x="563" y="4422"/>
                <a:ext cx="2157" cy="215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dirty="0">
                  <a:solidFill>
                    <a:srgbClr val="C00000"/>
                  </a:solidFill>
                  <a:ea typeface="微软雅黑" panose="020B0503020204020204" pitchFamily="34" charset="-122"/>
                </a:endParaRPr>
              </a:p>
            </p:txBody>
          </p:sp>
          <p:sp>
            <p:nvSpPr>
              <p:cNvPr id="6" name="矩形 5"/>
              <p:cNvSpPr/>
              <p:nvPr/>
            </p:nvSpPr>
            <p:spPr>
              <a:xfrm>
                <a:off x="946" y="4714"/>
                <a:ext cx="1619" cy="1599"/>
              </a:xfrm>
              <a:prstGeom prst="rect">
                <a:avLst/>
              </a:prstGeom>
            </p:spPr>
            <p:txBody>
              <a:bodyPr wrap="none" lIns="90000" tIns="46800" rIns="90000" bIns="46800">
                <a:normAutofit fontScale="90000"/>
              </a:bodyPr>
              <a:lstStyle/>
              <a:p>
                <a:r>
                  <a:rPr lang="en-US" altLang="zh-CN" sz="6000" spc="-225" dirty="0">
                    <a:solidFill>
                      <a:srgbClr val="0070C0"/>
                    </a:solidFill>
                    <a:latin typeface="微软雅黑" panose="020B0503020204020204" pitchFamily="34" charset="-122"/>
                    <a:ea typeface="微软雅黑" panose="020B0503020204020204" pitchFamily="34" charset="-122"/>
                  </a:rPr>
                  <a:t>01</a:t>
                </a:r>
                <a:endParaRPr lang="zh-CN" altLang="en-US" sz="6000" dirty="0">
                  <a:solidFill>
                    <a:srgbClr val="0070C0"/>
                  </a:solidFill>
                </a:endParaRPr>
              </a:p>
            </p:txBody>
          </p:sp>
        </p:grpSp>
      </p:grpSp>
      <p:sp>
        <p:nvSpPr>
          <p:cNvPr id="9" name="TextBox 11"/>
          <p:cNvSpPr txBox="1"/>
          <p:nvPr>
            <p:custDataLst>
              <p:tags r:id="rId2"/>
            </p:custDataLst>
          </p:nvPr>
        </p:nvSpPr>
        <p:spPr>
          <a:xfrm>
            <a:off x="3549651" y="2805297"/>
            <a:ext cx="2262158" cy="1246495"/>
          </a:xfrm>
          <a:prstGeom prst="rect">
            <a:avLst/>
          </a:prstGeom>
          <a:noFill/>
        </p:spPr>
        <p:txBody>
          <a:bodyPr wrap="none" lIns="90000" tIns="46800" rIns="90000" bIns="46800" rtlCol="0">
            <a:normAutofit lnSpcReduction="10000"/>
          </a:bodyPr>
          <a:lstStyle/>
          <a:p>
            <a:pPr marL="0" lvl="1">
              <a:lnSpc>
                <a:spcPct val="150000"/>
              </a:lnSpc>
            </a:pPr>
            <a:r>
              <a:rPr lang="zh-CN" altLang="en-US" sz="1050" b="1" dirty="0">
                <a:solidFill>
                  <a:srgbClr val="0070C0"/>
                </a:solidFill>
                <a:latin typeface="微软雅黑" panose="020B0503020204020204" pitchFamily="34" charset="-122"/>
                <a:ea typeface="微软雅黑" panose="020B0503020204020204" pitchFamily="34" charset="-122"/>
              </a:rPr>
              <a:t> </a:t>
            </a:r>
            <a:r>
              <a:rPr lang="zh-CN" altLang="en-US" sz="2100" b="1" dirty="0">
                <a:solidFill>
                  <a:srgbClr val="0070C0"/>
                </a:solidFill>
                <a:latin typeface="微软雅黑" panose="020B0503020204020204" pitchFamily="34" charset="-122"/>
                <a:ea typeface="微软雅黑" panose="020B0503020204020204" pitchFamily="34" charset="-122"/>
              </a:rPr>
              <a:t>第一节</a:t>
            </a:r>
            <a:endParaRPr lang="en-US" altLang="zh-CN" sz="2100" b="1" dirty="0">
              <a:solidFill>
                <a:srgbClr val="0070C0"/>
              </a:solidFill>
              <a:latin typeface="微软雅黑" panose="020B0503020204020204" pitchFamily="34" charset="-122"/>
              <a:ea typeface="微软雅黑" panose="020B0503020204020204" pitchFamily="34" charset="-122"/>
            </a:endParaRPr>
          </a:p>
          <a:p>
            <a:pPr marL="0" lvl="1">
              <a:lnSpc>
                <a:spcPct val="150000"/>
              </a:lnSpc>
            </a:pPr>
            <a:r>
              <a:rPr lang="zh-CN" altLang="en-US" sz="3200" b="1" dirty="0">
                <a:solidFill>
                  <a:srgbClr val="0070C0"/>
                </a:solidFill>
                <a:latin typeface="微软雅黑" panose="020B0503020204020204" pitchFamily="34" charset="-122"/>
                <a:ea typeface="微软雅黑" panose="020B0503020204020204" pitchFamily="34" charset="-122"/>
              </a:rPr>
              <a:t>信访工作</a:t>
            </a:r>
            <a:endParaRPr lang="zh-CN" altLang="en-US" sz="3200" b="1" dirty="0">
              <a:solidFill>
                <a:srgbClr val="0070C0"/>
              </a:solidFill>
              <a:latin typeface="微软雅黑" panose="020B0503020204020204" pitchFamily="34" charset="-122"/>
              <a:ea typeface="微软雅黑" panose="020B0503020204020204" pitchFamily="34" charset="-122"/>
            </a:endParaRPr>
          </a:p>
          <a:p>
            <a:pPr marL="0" lvl="1" algn="ctr"/>
            <a:endParaRPr lang="en-US" altLang="zh-CN" sz="2700" b="1" dirty="0">
              <a:solidFill>
                <a:srgbClr val="0070C0"/>
              </a:solidFill>
              <a:latin typeface="微软雅黑" panose="020B0503020204020204" pitchFamily="34" charset="-122"/>
              <a:ea typeface="微软雅黑" panose="020B0503020204020204" pitchFamily="34" charset="-122"/>
            </a:endParaRPr>
          </a:p>
        </p:txBody>
      </p:sp>
      <p:cxnSp>
        <p:nvCxnSpPr>
          <p:cNvPr id="10" name="直接连接符 9"/>
          <p:cNvCxnSpPr/>
          <p:nvPr>
            <p:custDataLst>
              <p:tags r:id="rId3"/>
            </p:custDataLst>
          </p:nvPr>
        </p:nvCxnSpPr>
        <p:spPr>
          <a:xfrm flipV="1">
            <a:off x="3349934" y="2530633"/>
            <a:ext cx="0" cy="1924424"/>
          </a:xfrm>
          <a:prstGeom prst="line">
            <a:avLst/>
          </a:prstGeom>
          <a:ln w="12700">
            <a:solidFill>
              <a:srgbClr val="1574FF"/>
            </a:solidFill>
            <a:prstDash val="dash"/>
          </a:ln>
        </p:spPr>
        <p:style>
          <a:lnRef idx="1">
            <a:schemeClr val="accent1"/>
          </a:lnRef>
          <a:fillRef idx="0">
            <a:schemeClr val="accent1"/>
          </a:fillRef>
          <a:effectRef idx="0">
            <a:schemeClr val="accent1"/>
          </a:effectRef>
          <a:fontRef idx="minor">
            <a:schemeClr val="tx1"/>
          </a:fontRef>
        </p:style>
      </p:cxnSp>
      <p:pic>
        <p:nvPicPr>
          <p:cNvPr id="5" name="Picture 6" descr="D:\Program Files\Microsoft Office\MEDIA\OFFICE12\Lines\BD21313_.gif"/>
          <p:cNvPicPr>
            <a:picLocks noChangeAspect="1"/>
          </p:cNvPicPr>
          <p:nvPr/>
        </p:nvPicPr>
        <p:blipFill>
          <a:blip r:embed="rId4"/>
          <a:stretch>
            <a:fillRect/>
          </a:stretch>
        </p:blipFill>
        <p:spPr>
          <a:xfrm>
            <a:off x="1547813" y="488950"/>
            <a:ext cx="8054975" cy="320675"/>
          </a:xfrm>
          <a:prstGeom prst="rect">
            <a:avLst/>
          </a:prstGeom>
          <a:noFill/>
          <a:ln w="9525">
            <a:noFill/>
          </a:ln>
        </p:spPr>
      </p:pic>
    </p:spTree>
    <p:custDataLst>
      <p:tags r:id="rId5"/>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500" fill="hold"/>
                                        <p:tgtEl>
                                          <p:spTgt spid="20"/>
                                        </p:tgtEl>
                                        <p:attrNameLst>
                                          <p:attrName>ppt_x</p:attrName>
                                        </p:attrNameLst>
                                      </p:cBhvr>
                                      <p:tavLst>
                                        <p:tav tm="0">
                                          <p:val>
                                            <p:strVal val="0-#ppt_w/2"/>
                                          </p:val>
                                        </p:tav>
                                        <p:tav tm="100000">
                                          <p:val>
                                            <p:strVal val="#ppt_x"/>
                                          </p:val>
                                        </p:tav>
                                      </p:tavLst>
                                    </p:anim>
                                    <p:anim calcmode="lin" valueType="num">
                                      <p:cBhvr additive="base">
                                        <p:cTn id="8" dur="1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right)">
                                      <p:cBhvr>
                                        <p:cTn id="13" dur="500"/>
                                        <p:tgtEl>
                                          <p:spTgt spid="9"/>
                                        </p:tgtEl>
                                      </p:cBhvr>
                                    </p:animEffect>
                                  </p:childTnLst>
                                </p:cTn>
                              </p:par>
                            </p:childTnLst>
                          </p:cTn>
                        </p:par>
                        <p:par>
                          <p:cTn id="14" fill="hold">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25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custDataLst>
              <p:tags r:id="rId1"/>
            </p:custDataLst>
          </p:nvPr>
        </p:nvSpPr>
        <p:spPr>
          <a:xfrm>
            <a:off x="6483880" y="3271153"/>
            <a:ext cx="3594326" cy="1548758"/>
          </a:xfrm>
          <a:prstGeom prst="rect">
            <a:avLst/>
          </a:prstGeom>
          <a:noFill/>
        </p:spPr>
        <p:txBody>
          <a:bodyPr wrap="square" lIns="90000" tIns="46800" rIns="90000" bIns="46800" rtlCol="0"/>
          <a:lstStyle/>
          <a:p>
            <a:pPr algn="just">
              <a:lnSpc>
                <a:spcPct val="11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200" dirty="0">
                <a:solidFill>
                  <a:schemeClr val="tx1">
                    <a:lumMod val="75000"/>
                    <a:lumOff val="25000"/>
                  </a:schemeClr>
                </a:solidFill>
                <a:latin typeface="华康唐风隶W5" panose="03000509000000000000" charset="-122"/>
                <a:ea typeface="华康唐风隶W5" panose="03000509000000000000" charset="-122"/>
                <a:cs typeface="华康唐风隶W5" panose="03000509000000000000" charset="-122"/>
                <a:sym typeface="微软雅黑" panose="020B0503020204020204" pitchFamily="34" charset="-122"/>
              </a:rPr>
              <a:t> </a:t>
            </a:r>
            <a:r>
              <a:rPr lang="zh-CN" altLang="en-US" sz="1400" b="1" dirty="0">
                <a:latin typeface="华康唐风隶W5" panose="03000509000000000000" charset="-122"/>
                <a:ea typeface="华康唐风隶W5" panose="03000509000000000000" charset="-122"/>
                <a:cs typeface="华康唐风隶W5" panose="03000509000000000000" charset="-122"/>
                <a:sym typeface="+mn-ea"/>
              </a:rPr>
              <a:t>信访就是人民群众以来信和来访的形式向一切社会组织表达个人或集团的愿望，反映有关情况，或对国家、政府制定的政策、法令、决策提出建议、意见、批评，或对党和国家机关的公务人员违法乱纪行为予以揭发、控告，或是向有关部门申诉个人的意愿的社会活动。</a:t>
            </a:r>
            <a:endParaRPr lang="zh-CN" altLang="en-US" sz="1400" b="1" dirty="0">
              <a:latin typeface="华康唐风隶W5" panose="03000509000000000000" charset="-122"/>
              <a:ea typeface="华康唐风隶W5" panose="03000509000000000000" charset="-122"/>
              <a:cs typeface="华康唐风隶W5" panose="03000509000000000000" charset="-122"/>
              <a:sym typeface="+mn-ea"/>
            </a:endParaRPr>
          </a:p>
          <a:p>
            <a:pPr algn="just">
              <a:lnSpc>
                <a:spcPct val="110000"/>
              </a:lnSpc>
            </a:pPr>
            <a:r>
              <a:rPr lang="zh-CN" altLang="en-US" sz="1400" b="1" dirty="0">
                <a:latin typeface="华康唐风隶W5" panose="03000509000000000000" charset="-122"/>
                <a:ea typeface="华康唐风隶W5" panose="03000509000000000000" charset="-122"/>
                <a:cs typeface="华康唐风隶W5" panose="03000509000000000000" charset="-122"/>
                <a:sym typeface="+mn-ea"/>
              </a:rPr>
              <a:t>    处理群众来信来访的工作就是信访工作。</a:t>
            </a:r>
            <a:endParaRPr lang="zh-CN" altLang="en-US" sz="1400" b="1" dirty="0">
              <a:latin typeface="华康唐风隶W5" panose="03000509000000000000" charset="-122"/>
              <a:ea typeface="华康唐风隶W5" panose="03000509000000000000" charset="-122"/>
              <a:cs typeface="华康唐风隶W5" panose="03000509000000000000" charset="-122"/>
              <a:sym typeface="+mn-ea"/>
            </a:endParaRPr>
          </a:p>
        </p:txBody>
      </p:sp>
      <p:sp>
        <p:nvSpPr>
          <p:cNvPr id="5" name="矩形 4"/>
          <p:cNvSpPr/>
          <p:nvPr>
            <p:custDataLst>
              <p:tags r:id="rId2"/>
            </p:custDataLst>
          </p:nvPr>
        </p:nvSpPr>
        <p:spPr>
          <a:xfrm rot="962903">
            <a:off x="5967730" y="1156335"/>
            <a:ext cx="137160" cy="5162550"/>
          </a:xfrm>
          <a:prstGeom prst="rect">
            <a:avLst/>
          </a:prstGeom>
          <a:solidFill>
            <a:srgbClr val="0070C0"/>
          </a:solidFill>
          <a:ln>
            <a:noFill/>
          </a:ln>
          <a:effectLst>
            <a:outerShdw blurRad="152400" dist="635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spcCol="0" rtlCol="0" anchor="ctr">
            <a:normAutofit/>
          </a:bodyPr>
          <a:lstStyle/>
          <a:p>
            <a:pPr algn="ctr"/>
            <a:endParaRPr lang="zh-CN" altLang="en-US" sz="1015"/>
          </a:p>
        </p:txBody>
      </p:sp>
      <p:grpSp>
        <p:nvGrpSpPr>
          <p:cNvPr id="6" name="组合 5"/>
          <p:cNvGrpSpPr/>
          <p:nvPr>
            <p:custDataLst>
              <p:tags r:id="rId3"/>
            </p:custDataLst>
          </p:nvPr>
        </p:nvGrpSpPr>
        <p:grpSpPr>
          <a:xfrm>
            <a:off x="7899899" y="1890869"/>
            <a:ext cx="979601" cy="951995"/>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8" name="椭圆 7"/>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2" name="TextBox 11"/>
          <p:cNvSpPr txBox="1"/>
          <p:nvPr/>
        </p:nvSpPr>
        <p:spPr>
          <a:xfrm>
            <a:off x="8095615" y="2080895"/>
            <a:ext cx="713105" cy="577215"/>
          </a:xfrm>
          <a:prstGeom prst="rect">
            <a:avLst/>
          </a:prstGeom>
          <a:noFill/>
        </p:spPr>
        <p:txBody>
          <a:bodyPr wrap="square" rtlCol="0">
            <a:spAutoFit/>
          </a:bodyPr>
          <a:lstStyle/>
          <a:p>
            <a:r>
              <a:rPr lang="zh-CN" altLang="en-US" sz="1575" b="1" dirty="0">
                <a:solidFill>
                  <a:schemeClr val="bg1"/>
                </a:solidFill>
                <a:latin typeface="微软雅黑" panose="020B0503020204020204" pitchFamily="34" charset="-122"/>
                <a:ea typeface="微软雅黑" panose="020B0503020204020204" pitchFamily="34" charset="-122"/>
              </a:rPr>
              <a:t>工作内涵</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custDataLst>
              <p:tags r:id="rId4"/>
            </p:custDataLst>
          </p:nvPr>
        </p:nvGrpSpPr>
        <p:grpSpPr>
          <a:xfrm>
            <a:off x="7637814" y="2515597"/>
            <a:ext cx="262085" cy="262085"/>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grpSp>
      <p:grpSp>
        <p:nvGrpSpPr>
          <p:cNvPr id="17" name="组合 16"/>
          <p:cNvGrpSpPr/>
          <p:nvPr>
            <p:custDataLst>
              <p:tags r:id="rId5"/>
            </p:custDataLst>
          </p:nvPr>
        </p:nvGrpSpPr>
        <p:grpSpPr>
          <a:xfrm>
            <a:off x="8827520" y="1951146"/>
            <a:ext cx="117219" cy="117219"/>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grpSp>
      <p:grpSp>
        <p:nvGrpSpPr>
          <p:cNvPr id="20" name="组合 19"/>
          <p:cNvGrpSpPr/>
          <p:nvPr>
            <p:custDataLst>
              <p:tags r:id="rId6"/>
            </p:custDataLst>
          </p:nvPr>
        </p:nvGrpSpPr>
        <p:grpSpPr>
          <a:xfrm>
            <a:off x="8944738" y="2074556"/>
            <a:ext cx="156330" cy="15633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rgbClr val="C00000"/>
                </a:solidFill>
                <a:ea typeface="微软雅黑" panose="020B0503020204020204" pitchFamily="34" charset="-122"/>
              </a:endParaRPr>
            </a:p>
          </p:txBody>
        </p:sp>
      </p:grpSp>
      <p:sp>
        <p:nvSpPr>
          <p:cNvPr id="23" name="椭圆 22"/>
          <p:cNvSpPr/>
          <p:nvPr>
            <p:custDataLst>
              <p:tags r:id="rId7"/>
            </p:custDataLst>
          </p:nvPr>
        </p:nvSpPr>
        <p:spPr>
          <a:xfrm>
            <a:off x="9154700" y="5447927"/>
            <a:ext cx="375681" cy="375681"/>
          </a:xfrm>
          <a:prstGeom prst="ellipse">
            <a:avLst/>
          </a:prstGeom>
          <a:solidFill>
            <a:srgbClr val="1574F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015"/>
          </a:p>
        </p:txBody>
      </p:sp>
      <p:sp>
        <p:nvSpPr>
          <p:cNvPr id="24" name="椭圆 23"/>
          <p:cNvSpPr/>
          <p:nvPr>
            <p:custDataLst>
              <p:tags r:id="rId8"/>
            </p:custDataLst>
          </p:nvPr>
        </p:nvSpPr>
        <p:spPr>
          <a:xfrm>
            <a:off x="9626389" y="4757503"/>
            <a:ext cx="206083" cy="206083"/>
          </a:xfrm>
          <a:prstGeom prst="ellipse">
            <a:avLst/>
          </a:prstGeom>
          <a:solidFill>
            <a:srgbClr val="1574F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40000" lnSpcReduction="20000"/>
          </a:bodyPr>
          <a:lstStyle/>
          <a:p>
            <a:pPr algn="ctr"/>
            <a:endParaRPr lang="zh-CN" altLang="en-US" sz="1015"/>
          </a:p>
        </p:txBody>
      </p:sp>
      <p:grpSp>
        <p:nvGrpSpPr>
          <p:cNvPr id="25" name="组合 24"/>
          <p:cNvGrpSpPr/>
          <p:nvPr>
            <p:custDataLst>
              <p:tags r:id="rId9"/>
            </p:custDataLst>
          </p:nvPr>
        </p:nvGrpSpPr>
        <p:grpSpPr>
          <a:xfrm>
            <a:off x="8696723" y="5687463"/>
            <a:ext cx="164833" cy="164833"/>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28" name="组合 27"/>
          <p:cNvGrpSpPr/>
          <p:nvPr>
            <p:custDataLst>
              <p:tags r:id="rId10"/>
            </p:custDataLst>
          </p:nvPr>
        </p:nvGrpSpPr>
        <p:grpSpPr>
          <a:xfrm>
            <a:off x="8795917" y="5187888"/>
            <a:ext cx="215939" cy="215939"/>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31" name="组合 30"/>
          <p:cNvGrpSpPr/>
          <p:nvPr>
            <p:custDataLst>
              <p:tags r:id="rId11"/>
            </p:custDataLst>
          </p:nvPr>
        </p:nvGrpSpPr>
        <p:grpSpPr>
          <a:xfrm>
            <a:off x="9617674" y="5228917"/>
            <a:ext cx="306283" cy="306283"/>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34" name="椭圆 33"/>
          <p:cNvSpPr/>
          <p:nvPr>
            <p:custDataLst>
              <p:tags r:id="rId12"/>
            </p:custDataLst>
          </p:nvPr>
        </p:nvSpPr>
        <p:spPr>
          <a:xfrm>
            <a:off x="8281043" y="5646213"/>
            <a:ext cx="206083" cy="206083"/>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40000" lnSpcReduction="20000"/>
          </a:bodyPr>
          <a:lstStyle/>
          <a:p>
            <a:pPr algn="ctr"/>
            <a:endParaRPr lang="zh-CN" altLang="en-US" sz="1015"/>
          </a:p>
        </p:txBody>
      </p:sp>
      <p:sp>
        <p:nvSpPr>
          <p:cNvPr id="35" name="椭圆 34"/>
          <p:cNvSpPr/>
          <p:nvPr>
            <p:custDataLst>
              <p:tags r:id="rId13"/>
            </p:custDataLst>
          </p:nvPr>
        </p:nvSpPr>
        <p:spPr>
          <a:xfrm>
            <a:off x="9747867" y="5853635"/>
            <a:ext cx="103042" cy="103042"/>
          </a:xfrm>
          <a:prstGeom prst="ellipse">
            <a:avLst/>
          </a:prstGeom>
          <a:solidFill>
            <a:srgbClr val="1574F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endParaRPr lang="zh-CN" altLang="en-US" sz="1015"/>
          </a:p>
        </p:txBody>
      </p:sp>
      <p:pic>
        <p:nvPicPr>
          <p:cNvPr id="40" name="图片 39"/>
          <p:cNvPicPr>
            <a:picLocks noChangeAspect="1"/>
          </p:cNvPicPr>
          <p:nvPr>
            <p:custDataLst>
              <p:tags r:id="rId14"/>
            </p:custDataLst>
          </p:nvPr>
        </p:nvPicPr>
        <p:blipFill>
          <a:blip r:embed="rId15" cstate="print">
            <a:extLst>
              <a:ext uri="{28A0092B-C50C-407E-A947-70E740481C1C}">
                <a14:useLocalDpi xmlns:a14="http://schemas.microsoft.com/office/drawing/2010/main" val="0"/>
              </a:ext>
            </a:extLst>
          </a:blip>
          <a:stretch>
            <a:fillRect/>
          </a:stretch>
        </p:blipFill>
        <p:spPr>
          <a:xfrm>
            <a:off x="1716046" y="2365385"/>
            <a:ext cx="3472700" cy="3850631"/>
          </a:xfrm>
          <a:prstGeom prst="rect">
            <a:avLst/>
          </a:prstGeom>
        </p:spPr>
      </p:pic>
      <p:pic>
        <p:nvPicPr>
          <p:cNvPr id="2" name="Picture 6" descr="D:\Program Files\Microsoft Office\MEDIA\OFFICE12\Lines\BD21313_.gif"/>
          <p:cNvPicPr>
            <a:picLocks noChangeAspect="1"/>
          </p:cNvPicPr>
          <p:nvPr/>
        </p:nvPicPr>
        <p:blipFill>
          <a:blip r:embed="rId16"/>
          <a:stretch>
            <a:fillRect/>
          </a:stretch>
        </p:blipFill>
        <p:spPr>
          <a:xfrm>
            <a:off x="1547813" y="488950"/>
            <a:ext cx="8054975" cy="320675"/>
          </a:xfrm>
          <a:prstGeom prst="rect">
            <a:avLst/>
          </a:prstGeom>
          <a:noFill/>
          <a:ln w="9525">
            <a:noFill/>
          </a:ln>
        </p:spPr>
      </p:pic>
      <p:sp>
        <p:nvSpPr>
          <p:cNvPr id="3" name="文本框 2"/>
          <p:cNvSpPr txBox="1"/>
          <p:nvPr/>
        </p:nvSpPr>
        <p:spPr>
          <a:xfrm>
            <a:off x="2227580" y="1369060"/>
            <a:ext cx="2240280" cy="368300"/>
          </a:xfrm>
          <a:prstGeom prst="rect">
            <a:avLst/>
          </a:prstGeom>
          <a:noFill/>
        </p:spPr>
        <p:txBody>
          <a:bodyPr wrap="none" rtlCol="0" anchor="t">
            <a:spAutoFit/>
            <a:scene3d>
              <a:camera prst="orthographicFront"/>
              <a:lightRig rig="threePt" dir="t"/>
            </a:scene3d>
          </a:bodyPr>
          <a:p>
            <a:r>
              <a:rPr lang="zh-CN" altLang="en-US" dirty="0">
                <a:solidFill>
                  <a:schemeClr val="tx1"/>
                </a:solidFill>
                <a:effectLst>
                  <a:outerShdw blurRad="38100" dist="19050" dir="2700000" algn="tl" rotWithShape="0">
                    <a:schemeClr val="dk1">
                      <a:alpha val="40000"/>
                    </a:schemeClr>
                  </a:outerShdw>
                </a:effectLst>
                <a:latin typeface="华康唐风隶W5" panose="03000509000000000000" charset="-122"/>
                <a:ea typeface="华康唐风隶W5" panose="03000509000000000000" charset="-122"/>
                <a:sym typeface="+mn-ea"/>
              </a:rPr>
              <a:t>一、信访工作的内涵</a:t>
            </a:r>
            <a:endParaRPr lang="zh-CN" altLang="en-US" dirty="0">
              <a:solidFill>
                <a:schemeClr val="tx1"/>
              </a:solidFill>
              <a:effectLst>
                <a:outerShdw blurRad="38100" dist="19050" dir="2700000" algn="tl" rotWithShape="0">
                  <a:schemeClr val="dk1">
                    <a:alpha val="40000"/>
                  </a:schemeClr>
                </a:outerShdw>
              </a:effectLst>
              <a:latin typeface="华康唐风隶W5" panose="03000509000000000000" charset="-122"/>
              <a:ea typeface="华康唐风隶W5" panose="03000509000000000000" charset="-122"/>
              <a:sym typeface="+mn-ea"/>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14:presetBounceEnd="55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55000">
                                          <p:cBhvr additive="base">
                                            <p:cTn id="14"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14:presetBounceEnd="55000">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14:bounceEnd="55000">
                                          <p:cBhvr additive="base">
                                            <p:cTn id="18"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14:presetBounceEnd="55000">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14:bounceEnd="55000">
                                          <p:cBhvr additive="base">
                                            <p:cTn id="22"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14:presetBounceEnd="55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55000">
                                          <p:cBhvr additive="base">
                                            <p:cTn id="26" dur="2000" fill="hold"/>
                                            <p:tgtEl>
                                              <p:spTgt spid="6"/>
                                            </p:tgtEl>
                                            <p:attrNameLst>
                                              <p:attrName>ppt_x</p:attrName>
                                            </p:attrNameLst>
                                          </p:cBhvr>
                                          <p:tavLst>
                                            <p:tav tm="0">
                                              <p:val>
                                                <p:strVal val="#ppt_x"/>
                                              </p:val>
                                            </p:tav>
                                            <p:tav tm="100000">
                                              <p:val>
                                                <p:strVal val="#ppt_x"/>
                                              </p:val>
                                            </p:tav>
                                          </p:tavLst>
                                        </p:anim>
                                        <p:anim calcmode="lin" valueType="num" p14:bounceEnd="55000">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4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2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nodeType="withEffect">
                                      <p:stCondLst>
                                        <p:cond delay="40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22" presetClass="entr" presetSubtype="4" fill="hold" grpId="0" nodeType="withEffect">
                                      <p:stCondLst>
                                        <p:cond delay="0"/>
                                      </p:stCondLst>
                                      <p:iterate type="lt">
                                        <p:tmPct val="10000"/>
                                      </p:iterate>
                                      <p:childTnLst>
                                        <p:set>
                                          <p:cBhvr>
                                            <p:cTn id="69" dur="1" fill="hold">
                                              <p:stCondLst>
                                                <p:cond delay="0"/>
                                              </p:stCondLst>
                                            </p:cTn>
                                            <p:tgtEl>
                                              <p:spTgt spid="4"/>
                                            </p:tgtEl>
                                            <p:attrNameLst>
                                              <p:attrName>style.visibility</p:attrName>
                                            </p:attrNameLst>
                                          </p:cBhvr>
                                          <p:to>
                                            <p:strVal val="visible"/>
                                          </p:to>
                                        </p:set>
                                        <p:animEffect transition="in" filter="wipe(down)">
                                          <p:cBhvr>
                                            <p:cTn id="7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23" grpId="0" bldLvl="0" animBg="1"/>
          <p:bldP spid="24" grpId="0" bldLvl="0" animBg="1"/>
          <p:bldP spid="34" grpId="0" bldLvl="0" animBg="1"/>
          <p:bldP spid="35"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 presetClass="entr" presetSubtype="3" accel="35000"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2000" fill="hold"/>
                                            <p:tgtEl>
                                              <p:spTgt spid="14"/>
                                            </p:tgtEl>
                                            <p:attrNameLst>
                                              <p:attrName>ppt_x</p:attrName>
                                            </p:attrNameLst>
                                          </p:cBhvr>
                                          <p:tavLst>
                                            <p:tav tm="0">
                                              <p:val>
                                                <p:strVal val="1+#ppt_w/2"/>
                                              </p:val>
                                            </p:tav>
                                            <p:tav tm="100000">
                                              <p:val>
                                                <p:strVal val="#ppt_x"/>
                                              </p:val>
                                            </p:tav>
                                          </p:tavLst>
                                        </p:anim>
                                        <p:anim calcmode="lin" valueType="num">
                                          <p:cBhvr additive="base">
                                            <p:cTn id="15" dur="20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2000" fill="hold"/>
                                            <p:tgtEl>
                                              <p:spTgt spid="17"/>
                                            </p:tgtEl>
                                            <p:attrNameLst>
                                              <p:attrName>ppt_x</p:attrName>
                                            </p:attrNameLst>
                                          </p:cBhvr>
                                          <p:tavLst>
                                            <p:tav tm="0">
                                              <p:val>
                                                <p:strVal val="1+#ppt_w/2"/>
                                              </p:val>
                                            </p:tav>
                                            <p:tav tm="100000">
                                              <p:val>
                                                <p:strVal val="#ppt_x"/>
                                              </p:val>
                                            </p:tav>
                                          </p:tavLst>
                                        </p:anim>
                                        <p:anim calcmode="lin" valueType="num">
                                          <p:cBhvr additive="base">
                                            <p:cTn id="19" dur="2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2000" fill="hold"/>
                                            <p:tgtEl>
                                              <p:spTgt spid="20"/>
                                            </p:tgtEl>
                                            <p:attrNameLst>
                                              <p:attrName>ppt_x</p:attrName>
                                            </p:attrNameLst>
                                          </p:cBhvr>
                                          <p:tavLst>
                                            <p:tav tm="0">
                                              <p:val>
                                                <p:strVal val="1+#ppt_w/2"/>
                                              </p:val>
                                            </p:tav>
                                            <p:tav tm="100000">
                                              <p:val>
                                                <p:strVal val="#ppt_x"/>
                                              </p:val>
                                            </p:tav>
                                          </p:tavLst>
                                        </p:anim>
                                        <p:anim calcmode="lin" valueType="num">
                                          <p:cBhvr additive="base">
                                            <p:cTn id="23" dur="200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2000" fill="hold"/>
                                            <p:tgtEl>
                                              <p:spTgt spid="6"/>
                                            </p:tgtEl>
                                            <p:attrNameLst>
                                              <p:attrName>ppt_x</p:attrName>
                                            </p:attrNameLst>
                                          </p:cBhvr>
                                          <p:tavLst>
                                            <p:tav tm="0">
                                              <p:val>
                                                <p:strVal val="#ppt_x"/>
                                              </p:val>
                                            </p:tav>
                                            <p:tav tm="100000">
                                              <p:val>
                                                <p:strVal val="#ppt_x"/>
                                              </p:val>
                                            </p:tav>
                                          </p:tavLst>
                                        </p:anim>
                                        <p:anim calcmode="lin" valueType="num">
                                          <p:cBhvr additive="base">
                                            <p:cTn id="27" dur="2000" fill="hold"/>
                                            <p:tgtEl>
                                              <p:spTgt spid="6"/>
                                            </p:tgtEl>
                                            <p:attrNameLst>
                                              <p:attrName>ppt_y</p:attrName>
                                            </p:attrNameLst>
                                          </p:cBhvr>
                                          <p:tavLst>
                                            <p:tav tm="0">
                                              <p:val>
                                                <p:strVal val="0-#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4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2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nodeType="withEffect">
                                      <p:stCondLst>
                                        <p:cond delay="40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par>
                                    <p:cTn id="68" presetID="22" presetClass="entr" presetSubtype="4" fill="hold" grpId="0" nodeType="withEffect">
                                      <p:stCondLst>
                                        <p:cond delay="0"/>
                                      </p:stCondLst>
                                      <p:iterate type="lt">
                                        <p:tmPct val="10000"/>
                                      </p:iterate>
                                      <p:childTnLst>
                                        <p:set>
                                          <p:cBhvr>
                                            <p:cTn id="69" dur="1" fill="hold">
                                              <p:stCondLst>
                                                <p:cond delay="0"/>
                                              </p:stCondLst>
                                            </p:cTn>
                                            <p:tgtEl>
                                              <p:spTgt spid="4"/>
                                            </p:tgtEl>
                                            <p:attrNameLst>
                                              <p:attrName>style.visibility</p:attrName>
                                            </p:attrNameLst>
                                          </p:cBhvr>
                                          <p:to>
                                            <p:strVal val="visible"/>
                                          </p:to>
                                        </p:set>
                                        <p:animEffect transition="in" filter="wipe(down)">
                                          <p:cBhvr>
                                            <p:cTn id="7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23" grpId="0" bldLvl="0" animBg="1"/>
          <p:bldP spid="24" grpId="0" bldLvl="0" animBg="1"/>
          <p:bldP spid="34" grpId="0" bldLvl="0" animBg="1"/>
          <p:bldP spid="35" grpId="0" bldLvl="0" animBg="1"/>
          <p:bldP spid="1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380605" y="2257425"/>
            <a:ext cx="3683000" cy="4632960"/>
          </a:xfrm>
          <a:prstGeom prst="rect">
            <a:avLst/>
          </a:prstGeom>
        </p:spPr>
      </p:pic>
      <p:sp>
        <p:nvSpPr>
          <p:cNvPr id="4" name="标题 8"/>
          <p:cNvSpPr txBox="1"/>
          <p:nvPr>
            <p:custDataLst>
              <p:tags r:id="rId2"/>
            </p:custDataLst>
          </p:nvPr>
        </p:nvSpPr>
        <p:spPr>
          <a:xfrm>
            <a:off x="2773668" y="1330195"/>
            <a:ext cx="2028417"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defRPr/>
            </a:pPr>
            <a:r>
              <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二、信访工作的特点</a:t>
            </a:r>
            <a:endPar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sp>
        <p:nvSpPr>
          <p:cNvPr id="58" name="TextBox 18"/>
          <p:cNvSpPr txBox="1"/>
          <p:nvPr>
            <p:custDataLst>
              <p:tags r:id="rId3"/>
            </p:custDataLst>
          </p:nvPr>
        </p:nvSpPr>
        <p:spPr>
          <a:xfrm flipH="1">
            <a:off x="6009005" y="2813050"/>
            <a:ext cx="2014855"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信访工作具有广泛性和复杂性</a:t>
            </a:r>
            <a:endParaRPr lang="zh-CN" altLang="en-US" sz="1800" b="1" dirty="0">
              <a:latin typeface="黑体" panose="02010609060101010101" pitchFamily="49" charset="-122"/>
              <a:ea typeface="黑体" panose="02010609060101010101" pitchFamily="49" charset="-122"/>
              <a:sym typeface="+mn-ea"/>
            </a:endParaRPr>
          </a:p>
        </p:txBody>
      </p:sp>
      <p:sp>
        <p:nvSpPr>
          <p:cNvPr id="60" name="TextBox 20"/>
          <p:cNvSpPr txBox="1"/>
          <p:nvPr>
            <p:custDataLst>
              <p:tags r:id="rId4"/>
            </p:custDataLst>
          </p:nvPr>
        </p:nvSpPr>
        <p:spPr>
          <a:xfrm flipH="1">
            <a:off x="6511925" y="3992245"/>
            <a:ext cx="1642745"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信访工作具有政治性和人民性</a:t>
            </a:r>
            <a:endParaRPr lang="zh-CN" altLang="en-US" sz="1800" b="1" dirty="0">
              <a:latin typeface="黑体" panose="02010609060101010101" pitchFamily="49" charset="-122"/>
              <a:ea typeface="黑体" panose="02010609060101010101" pitchFamily="49" charset="-122"/>
              <a:sym typeface="+mn-ea"/>
            </a:endParaRPr>
          </a:p>
        </p:txBody>
      </p:sp>
      <p:sp>
        <p:nvSpPr>
          <p:cNvPr id="62" name="TextBox 22"/>
          <p:cNvSpPr txBox="1"/>
          <p:nvPr>
            <p:custDataLst>
              <p:tags r:id="rId5"/>
            </p:custDataLst>
          </p:nvPr>
        </p:nvSpPr>
        <p:spPr>
          <a:xfrm flipH="1">
            <a:off x="6010275" y="5207000"/>
            <a:ext cx="2012950" cy="255905"/>
          </a:xfrm>
          <a:prstGeom prst="rect">
            <a:avLst/>
          </a:prstGeom>
          <a:noFill/>
        </p:spPr>
        <p:txBody>
          <a:bodyPr wrap="square" lIns="90000" tIns="46800" rIns="90000" bIns="46800" rtlCol="0"/>
          <a:lstStyle/>
          <a:p>
            <a:pPr defTabSz="685800" fontAlgn="base">
              <a:spcBef>
                <a:spcPct val="0"/>
              </a:spcBef>
              <a:spcAft>
                <a:spcPct val="0"/>
              </a:spcAft>
            </a:pPr>
            <a:r>
              <a:rPr lang="zh-CN" altLang="en-US" sz="1800" b="1" dirty="0">
                <a:latin typeface="黑体" panose="02010609060101010101" pitchFamily="49" charset="-122"/>
                <a:ea typeface="黑体" panose="02010609060101010101" pitchFamily="49" charset="-122"/>
                <a:sym typeface="+mn-ea"/>
              </a:rPr>
              <a:t>信访工作具有长期性与现实性</a:t>
            </a:r>
            <a:endParaRPr lang="zh-CN" altLang="en-US" sz="1800" b="1" dirty="0">
              <a:latin typeface="黑体" panose="02010609060101010101" pitchFamily="49" charset="-122"/>
              <a:ea typeface="黑体" panose="02010609060101010101" pitchFamily="49" charset="-122"/>
              <a:sym typeface="+mn-ea"/>
            </a:endParaRPr>
          </a:p>
        </p:txBody>
      </p:sp>
      <p:sp>
        <p:nvSpPr>
          <p:cNvPr id="42" name="Freeform 7"/>
          <p:cNvSpPr/>
          <p:nvPr>
            <p:custDataLst>
              <p:tags r:id="rId6"/>
            </p:custDataLst>
          </p:nvPr>
        </p:nvSpPr>
        <p:spPr bwMode="auto">
          <a:xfrm flipH="1">
            <a:off x="5048091" y="2812789"/>
            <a:ext cx="868839" cy="2743139"/>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0000" tIns="46800" rIns="90000" bIns="46800" numCol="1" anchor="t" anchorCtr="0" compatLnSpc="1">
            <a:normAutofit/>
          </a:bodyPr>
          <a:lstStyle/>
          <a:p>
            <a:pPr defTabSz="685800" fontAlgn="base">
              <a:spcBef>
                <a:spcPct val="0"/>
              </a:spcBef>
              <a:spcAft>
                <a:spcPct val="0"/>
              </a:spcAft>
              <a:defRPr/>
            </a:pPr>
            <a:endParaRPr lang="zh-CN" altLang="en-US" sz="1350" kern="0">
              <a:solidFill>
                <a:prstClr val="black"/>
              </a:solidFill>
            </a:endParaRPr>
          </a:p>
        </p:txBody>
      </p:sp>
      <p:grpSp>
        <p:nvGrpSpPr>
          <p:cNvPr id="43" name="组合 42"/>
          <p:cNvGrpSpPr/>
          <p:nvPr>
            <p:custDataLst>
              <p:tags r:id="rId7"/>
            </p:custDataLst>
          </p:nvPr>
        </p:nvGrpSpPr>
        <p:grpSpPr>
          <a:xfrm flipH="1">
            <a:off x="4923660" y="2606948"/>
            <a:ext cx="993407" cy="993407"/>
            <a:chOff x="2342140" y="893355"/>
            <a:chExt cx="1149740" cy="1149740"/>
          </a:xfrm>
        </p:grpSpPr>
        <p:grpSp>
          <p:nvGrpSpPr>
            <p:cNvPr id="44" name="组合 43"/>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Calibri" panose="020F0502020204030204"/>
                  <a:ea typeface="微软雅黑" panose="020B0503020204020204" pitchFamily="34" charset="-122"/>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45"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srgbClr val="FFFFFF"/>
                </a:solidFill>
                <a:ea typeface="微软雅黑" panose="020B0503020204020204" pitchFamily="34" charset="-122"/>
              </a:endParaRPr>
            </a:p>
          </p:txBody>
        </p:sp>
      </p:grpSp>
      <p:grpSp>
        <p:nvGrpSpPr>
          <p:cNvPr id="48" name="组合 47"/>
          <p:cNvGrpSpPr/>
          <p:nvPr>
            <p:custDataLst>
              <p:tags r:id="rId8"/>
            </p:custDataLst>
          </p:nvPr>
        </p:nvGrpSpPr>
        <p:grpSpPr>
          <a:xfrm flipH="1">
            <a:off x="5361241" y="3746040"/>
            <a:ext cx="993407" cy="993407"/>
            <a:chOff x="1835696" y="2211710"/>
            <a:chExt cx="1149740" cy="1149740"/>
          </a:xfrm>
        </p:grpSpPr>
        <p:grpSp>
          <p:nvGrpSpPr>
            <p:cNvPr id="49" name="组合 48"/>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lumMod val="75000"/>
                      <a:lumOff val="25000"/>
                    </a:prstClr>
                  </a:solidFill>
                  <a:latin typeface="Calibri" panose="020F0502020204030204"/>
                  <a:ea typeface="微软雅黑" panose="020B0503020204020204" pitchFamily="34" charset="-122"/>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lumMod val="75000"/>
                      <a:lumOff val="25000"/>
                    </a:prstClr>
                  </a:solidFill>
                  <a:latin typeface="Calibri" panose="020F0502020204030204"/>
                  <a:ea typeface="微软雅黑" panose="020B0503020204020204" pitchFamily="34" charset="-122"/>
                </a:endParaRPr>
              </a:p>
            </p:txBody>
          </p:sp>
        </p:grpSp>
        <p:sp>
          <p:nvSpPr>
            <p:cNvPr id="50"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p:spPr>
          <p:txBody>
            <a:bodyPr bIns="270000"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prstClr val="black">
                    <a:lumMod val="75000"/>
                    <a:lumOff val="25000"/>
                  </a:prstClr>
                </a:solidFill>
                <a:ea typeface="微软雅黑" panose="020B0503020204020204" pitchFamily="34" charset="-122"/>
              </a:endParaRPr>
            </a:p>
          </p:txBody>
        </p:sp>
      </p:grpSp>
      <p:grpSp>
        <p:nvGrpSpPr>
          <p:cNvPr id="53" name="组合 52"/>
          <p:cNvGrpSpPr/>
          <p:nvPr>
            <p:custDataLst>
              <p:tags r:id="rId9"/>
            </p:custDataLst>
          </p:nvPr>
        </p:nvGrpSpPr>
        <p:grpSpPr>
          <a:xfrm flipH="1">
            <a:off x="4801290" y="4803728"/>
            <a:ext cx="993407" cy="993407"/>
            <a:chOff x="2483768" y="3435846"/>
            <a:chExt cx="1149740" cy="1149740"/>
          </a:xfrm>
        </p:grpSpPr>
        <p:grpSp>
          <p:nvGrpSpPr>
            <p:cNvPr id="54" name="组合 53"/>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black"/>
                  </a:solidFill>
                  <a:latin typeface="Calibri" panose="020F0502020204030204"/>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55"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p:spPr>
          <p:txBody>
            <a:bodyPr anchor="ctr">
              <a:scene3d>
                <a:camera prst="orthographicFront"/>
                <a:lightRig rig="threePt" dir="t"/>
              </a:scene3d>
              <a:sp3d>
                <a:contourClr>
                  <a:srgbClr val="FFFFFF"/>
                </a:contourClr>
              </a:sp3d>
            </a:bodyPr>
            <a:lstStyle/>
            <a:p>
              <a:pPr algn="ctr" defTabSz="685800" fontAlgn="base">
                <a:spcBef>
                  <a:spcPct val="0"/>
                </a:spcBef>
                <a:spcAft>
                  <a:spcPct val="0"/>
                </a:spcAft>
                <a:defRPr/>
              </a:pPr>
              <a:endParaRPr lang="zh-CN" altLang="en-US" sz="1350" kern="0" dirty="0">
                <a:solidFill>
                  <a:srgbClr val="FFFFFF"/>
                </a:solidFill>
                <a:ea typeface="微软雅黑" panose="020B0503020204020204" pitchFamily="34" charset="-122"/>
              </a:endParaRPr>
            </a:p>
          </p:txBody>
        </p:sp>
      </p:grpSp>
      <p:sp>
        <p:nvSpPr>
          <p:cNvPr id="64" name="Line 39"/>
          <p:cNvSpPr>
            <a:spLocks noChangeShapeType="1"/>
          </p:cNvSpPr>
          <p:nvPr>
            <p:custDataLst>
              <p:tags r:id="rId10"/>
            </p:custDataLst>
          </p:nvPr>
        </p:nvSpPr>
        <p:spPr bwMode="auto">
          <a:xfrm flipH="1">
            <a:off x="3978264" y="3343921"/>
            <a:ext cx="790823" cy="388876"/>
          </a:xfrm>
          <a:prstGeom prst="line">
            <a:avLst/>
          </a:prstGeom>
          <a:noFill/>
          <a:ln w="57150" cap="rnd">
            <a:solidFill>
              <a:sysClr val="windowText" lastClr="000000">
                <a:lumMod val="50000"/>
                <a:lumOff val="50000"/>
              </a:sysClr>
            </a:solidFill>
            <a:prstDash val="sysDot"/>
            <a:round/>
            <a:headEnd type="triangle" w="med" len="med"/>
            <a:tailEnd type="non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lIns="90000" tIns="46800" rIns="90000" bIns="46800" anchor="ctr">
            <a:normAutofit/>
          </a:bodyPr>
          <a:lstStyle/>
          <a:p>
            <a:pPr defTabSz="685800" fontAlgn="base">
              <a:spcBef>
                <a:spcPct val="0"/>
              </a:spcBef>
              <a:spcAft>
                <a:spcPct val="0"/>
              </a:spcAft>
              <a:defRPr/>
            </a:pPr>
            <a:endParaRPr lang="zh-CN" altLang="en-US" sz="1350" kern="0">
              <a:solidFill>
                <a:prstClr val="black"/>
              </a:solidFill>
            </a:endParaRPr>
          </a:p>
        </p:txBody>
      </p:sp>
      <p:sp>
        <p:nvSpPr>
          <p:cNvPr id="65" name="Line 40"/>
          <p:cNvSpPr>
            <a:spLocks noChangeShapeType="1"/>
          </p:cNvSpPr>
          <p:nvPr>
            <p:custDataLst>
              <p:tags r:id="rId11"/>
            </p:custDataLst>
          </p:nvPr>
        </p:nvSpPr>
        <p:spPr bwMode="auto">
          <a:xfrm flipH="1">
            <a:off x="4105123" y="4202056"/>
            <a:ext cx="1072948" cy="1090"/>
          </a:xfrm>
          <a:prstGeom prst="line">
            <a:avLst/>
          </a:prstGeom>
          <a:noFill/>
          <a:ln w="57150" cap="rnd">
            <a:solidFill>
              <a:sysClr val="windowText" lastClr="000000">
                <a:lumMod val="50000"/>
                <a:lumOff val="50000"/>
              </a:sysClr>
            </a:solidFill>
            <a:prstDash val="sysDot"/>
            <a:round/>
            <a:headEnd type="triangle" w="med" len="med"/>
            <a:tailEnd type="none" w="med" len="med"/>
          </a:ln>
          <a:extLst>
            <a:ext uri="{909E8E84-426E-40DD-AFC4-6F175D3DCCD1}">
              <a14:hiddenFill xmlns:a14="http://schemas.microsoft.com/office/drawing/2010/main">
                <a:noFill/>
              </a14:hiddenFill>
            </a:ext>
          </a:extLst>
        </p:spPr>
        <p:txBody>
          <a:bodyPr wrap="none" lIns="90000" tIns="46800" rIns="90000" bIns="46800" anchor="ctr">
            <a:normAutofit fontScale="25000" lnSpcReduction="20000"/>
          </a:bodyPr>
          <a:lstStyle/>
          <a:p>
            <a:pPr defTabSz="685800" fontAlgn="base">
              <a:spcBef>
                <a:spcPct val="0"/>
              </a:spcBef>
              <a:spcAft>
                <a:spcPct val="0"/>
              </a:spcAft>
              <a:defRPr/>
            </a:pPr>
            <a:endParaRPr lang="zh-CN" altLang="en-US" sz="1350" kern="0">
              <a:solidFill>
                <a:prstClr val="black"/>
              </a:solidFill>
            </a:endParaRPr>
          </a:p>
        </p:txBody>
      </p:sp>
      <p:sp>
        <p:nvSpPr>
          <p:cNvPr id="66" name="Line 41"/>
          <p:cNvSpPr>
            <a:spLocks noChangeShapeType="1"/>
          </p:cNvSpPr>
          <p:nvPr>
            <p:custDataLst>
              <p:tags r:id="rId12"/>
            </p:custDataLst>
          </p:nvPr>
        </p:nvSpPr>
        <p:spPr bwMode="auto">
          <a:xfrm flipH="1" flipV="1">
            <a:off x="3981882" y="4673378"/>
            <a:ext cx="824591" cy="331144"/>
          </a:xfrm>
          <a:prstGeom prst="line">
            <a:avLst/>
          </a:prstGeom>
          <a:noFill/>
          <a:ln w="57150" cap="rnd">
            <a:solidFill>
              <a:sysClr val="windowText" lastClr="000000">
                <a:lumMod val="50000"/>
                <a:lumOff val="50000"/>
              </a:sysClr>
            </a:solidFill>
            <a:prstDash val="sysDot"/>
            <a:round/>
            <a:headEnd type="triangle" w="med" len="med"/>
            <a:tailEnd type="non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lIns="90000" tIns="46800" rIns="90000" bIns="46800" anchor="ctr">
            <a:normAutofit/>
          </a:bodyPr>
          <a:lstStyle/>
          <a:p>
            <a:pPr defTabSz="685800" fontAlgn="base">
              <a:spcBef>
                <a:spcPct val="0"/>
              </a:spcBef>
              <a:spcAft>
                <a:spcPct val="0"/>
              </a:spcAft>
              <a:defRPr/>
            </a:pPr>
            <a:endParaRPr lang="zh-CN" altLang="en-US" sz="1350" kern="0">
              <a:solidFill>
                <a:prstClr val="black"/>
              </a:solidFill>
            </a:endParaRPr>
          </a:p>
        </p:txBody>
      </p:sp>
      <p:grpSp>
        <p:nvGrpSpPr>
          <p:cNvPr id="67" name="组合 66"/>
          <p:cNvGrpSpPr/>
          <p:nvPr>
            <p:custDataLst>
              <p:tags r:id="rId13"/>
            </p:custDataLst>
          </p:nvPr>
        </p:nvGrpSpPr>
        <p:grpSpPr>
          <a:xfrm>
            <a:off x="2109716" y="3203786"/>
            <a:ext cx="1971179" cy="1971179"/>
            <a:chOff x="1403648" y="1115468"/>
            <a:chExt cx="1294414" cy="1294414"/>
          </a:xfrm>
        </p:grpSpPr>
        <p:sp>
          <p:nvSpPr>
            <p:cNvPr id="68" name="椭圆 67"/>
            <p:cNvSpPr/>
            <p:nvPr/>
          </p:nvSpPr>
          <p:spPr>
            <a:xfrm>
              <a:off x="1539485" y="1259632"/>
              <a:ext cx="1022740" cy="1022740"/>
            </a:xfrm>
            <a:prstGeom prst="ellipse">
              <a:avLst/>
            </a:prstGeom>
            <a:solidFill>
              <a:srgbClr val="0070C0"/>
            </a:solidFill>
            <a:ln w="254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1" name="同心圆 70"/>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2" name="同心圆 71"/>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algn="ctr" defTabSz="685800"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grpSp>
        <p:sp>
          <p:nvSpPr>
            <p:cNvPr id="70" name="TextBox 30"/>
            <p:cNvSpPr txBox="1"/>
            <p:nvPr/>
          </p:nvSpPr>
          <p:spPr>
            <a:xfrm>
              <a:off x="1735151" y="1485751"/>
              <a:ext cx="629648" cy="484120"/>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defTabSz="685800" fontAlgn="base">
                <a:spcBef>
                  <a:spcPct val="0"/>
                </a:spcBef>
                <a:spcAft>
                  <a:spcPct val="0"/>
                </a:spcAft>
                <a:defRPr/>
              </a:pPr>
              <a:r>
                <a:rPr lang="zh-CN" sz="2100" kern="0" dirty="0">
                  <a:solidFill>
                    <a:prstClr val="white"/>
                  </a:solidFill>
                  <a:effectLst/>
                  <a:latin typeface="微软雅黑" panose="020B0503020204020204" pitchFamily="34" charset="-122"/>
                  <a:ea typeface="微软雅黑" panose="020B0503020204020204" pitchFamily="34" charset="-122"/>
                </a:rPr>
                <a:t>工作特点</a:t>
              </a:r>
              <a:endParaRPr lang="zh-CN" sz="2100" kern="0" dirty="0">
                <a:solidFill>
                  <a:prstClr val="white"/>
                </a:solidFill>
                <a:effectLst/>
                <a:latin typeface="微软雅黑" panose="020B0503020204020204" pitchFamily="34" charset="-122"/>
                <a:ea typeface="微软雅黑" panose="020B0503020204020204" pitchFamily="34" charset="-122"/>
              </a:endParaRPr>
            </a:p>
          </p:txBody>
        </p:sp>
      </p:grpSp>
      <p:grpSp>
        <p:nvGrpSpPr>
          <p:cNvPr id="40" name="组合 39"/>
          <p:cNvGrpSpPr/>
          <p:nvPr>
            <p:custDataLst>
              <p:tags r:id="rId14"/>
            </p:custDataLst>
          </p:nvPr>
        </p:nvGrpSpPr>
        <p:grpSpPr>
          <a:xfrm>
            <a:off x="2220741" y="1437503"/>
            <a:ext cx="335756" cy="335756"/>
            <a:chOff x="657224" y="1451026"/>
            <a:chExt cx="447675" cy="447675"/>
          </a:xfrm>
        </p:grpSpPr>
        <p:sp>
          <p:nvSpPr>
            <p:cNvPr id="41" name="菱形 40"/>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73" name="菱形 72"/>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grpSp>
        <p:nvGrpSpPr>
          <p:cNvPr id="74" name="组合 73"/>
          <p:cNvGrpSpPr/>
          <p:nvPr>
            <p:custDataLst>
              <p:tags r:id="rId15"/>
            </p:custDataLst>
          </p:nvPr>
        </p:nvGrpSpPr>
        <p:grpSpPr>
          <a:xfrm>
            <a:off x="2399337" y="1452116"/>
            <a:ext cx="335756" cy="335756"/>
            <a:chOff x="657224" y="1451026"/>
            <a:chExt cx="447675" cy="447675"/>
          </a:xfrm>
        </p:grpSpPr>
        <p:sp>
          <p:nvSpPr>
            <p:cNvPr id="75" name="菱形 74"/>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76" name="菱形 75"/>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16"/>
          <a:stretch>
            <a:fillRect/>
          </a:stretch>
        </p:blipFill>
        <p:spPr>
          <a:xfrm>
            <a:off x="1547813" y="488950"/>
            <a:ext cx="8054975" cy="320675"/>
          </a:xfrm>
          <a:prstGeom prst="rect">
            <a:avLst/>
          </a:prstGeom>
          <a:noFill/>
          <a:ln w="9525">
            <a:noFill/>
          </a:ln>
        </p:spPr>
      </p:pic>
    </p:spTree>
    <p:custDataLst>
      <p:tags r:id="rId17"/>
    </p:custData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left)">
                                          <p:cBhvr>
                                            <p:cTn id="17" dur="500"/>
                                            <p:tgtEl>
                                              <p:spTgt spid="6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par>
                                    <p:cTn id="22" presetID="2" presetClass="entr" presetSubtype="1" accel="61000" fill="hold" nodeType="withEffect" p14:presetBounceEnd="65000">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14:bounceEnd="65000">
                                          <p:cBhvr additive="base">
                                            <p:cTn id="24" dur="1500" fill="hold"/>
                                            <p:tgtEl>
                                              <p:spTgt spid="43"/>
                                            </p:tgtEl>
                                            <p:attrNameLst>
                                              <p:attrName>ppt_x</p:attrName>
                                            </p:attrNameLst>
                                          </p:cBhvr>
                                          <p:tavLst>
                                            <p:tav tm="0">
                                              <p:val>
                                                <p:strVal val="#ppt_x"/>
                                              </p:val>
                                            </p:tav>
                                            <p:tav tm="100000">
                                              <p:val>
                                                <p:strVal val="#ppt_x"/>
                                              </p:val>
                                            </p:tav>
                                          </p:tavLst>
                                        </p:anim>
                                        <p:anim calcmode="lin" valueType="num" p14:bounceEnd="65000">
                                          <p:cBhvr additive="base">
                                            <p:cTn id="25" dur="1500" fill="hold"/>
                                            <p:tgtEl>
                                              <p:spTgt spid="43"/>
                                            </p:tgtEl>
                                            <p:attrNameLst>
                                              <p:attrName>ppt_y</p:attrName>
                                            </p:attrNameLst>
                                          </p:cBhvr>
                                          <p:tavLst>
                                            <p:tav tm="0">
                                              <p:val>
                                                <p:strVal val="0-#ppt_h/2"/>
                                              </p:val>
                                            </p:tav>
                                            <p:tav tm="100000">
                                              <p:val>
                                                <p:strVal val="#ppt_y"/>
                                              </p:val>
                                            </p:tav>
                                          </p:tavLst>
                                        </p:anim>
                                      </p:childTnLst>
                                    </p:cTn>
                                  </p:par>
                                  <p:par>
                                    <p:cTn id="26" presetID="2" presetClass="entr" presetSubtype="1" accel="61000" fill="hold" nodeType="withEffect" p14:presetBounceEnd="65000">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14:bounceEnd="65000">
                                          <p:cBhvr additive="base">
                                            <p:cTn id="28" dur="1500" fill="hold"/>
                                            <p:tgtEl>
                                              <p:spTgt spid="48"/>
                                            </p:tgtEl>
                                            <p:attrNameLst>
                                              <p:attrName>ppt_x</p:attrName>
                                            </p:attrNameLst>
                                          </p:cBhvr>
                                          <p:tavLst>
                                            <p:tav tm="0">
                                              <p:val>
                                                <p:strVal val="#ppt_x"/>
                                              </p:val>
                                            </p:tav>
                                            <p:tav tm="100000">
                                              <p:val>
                                                <p:strVal val="#ppt_x"/>
                                              </p:val>
                                            </p:tav>
                                          </p:tavLst>
                                        </p:anim>
                                        <p:anim calcmode="lin" valueType="num" p14:bounceEnd="65000">
                                          <p:cBhvr additive="base">
                                            <p:cTn id="29" dur="1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 accel="61000" fill="hold" nodeType="withEffect" p14:presetBounceEnd="65000">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14:bounceEnd="65000">
                                          <p:cBhvr additive="base">
                                            <p:cTn id="32" dur="1500" fill="hold"/>
                                            <p:tgtEl>
                                              <p:spTgt spid="53"/>
                                            </p:tgtEl>
                                            <p:attrNameLst>
                                              <p:attrName>ppt_x</p:attrName>
                                            </p:attrNameLst>
                                          </p:cBhvr>
                                          <p:tavLst>
                                            <p:tav tm="0">
                                              <p:val>
                                                <p:strVal val="#ppt_x"/>
                                              </p:val>
                                            </p:tav>
                                            <p:tav tm="100000">
                                              <p:val>
                                                <p:strVal val="#ppt_x"/>
                                              </p:val>
                                            </p:tav>
                                          </p:tavLst>
                                        </p:anim>
                                        <p:anim calcmode="lin" valueType="num" p14:bounceEnd="65000">
                                          <p:cBhvr additive="base">
                                            <p:cTn id="33" dur="1500" fill="hold"/>
                                            <p:tgtEl>
                                              <p:spTgt spid="53"/>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up)">
                                          <p:cBhvr>
                                            <p:cTn id="37" dur="500"/>
                                            <p:tgtEl>
                                              <p:spTgt spid="42"/>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2" grpId="0"/>
          <p:bldP spid="42" grpId="0" bldLvl="0" animBg="1"/>
          <p:bldP spid="64" grpId="0" bldLvl="0" animBg="1"/>
          <p:bldP spid="65" grpId="0" bldLvl="0" animBg="1"/>
          <p:bldP spid="66"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left)">
                                          <p:cBhvr>
                                            <p:cTn id="17" dur="500"/>
                                            <p:tgtEl>
                                              <p:spTgt spid="6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par>
                                    <p:cTn id="22" presetID="2" presetClass="entr" presetSubtype="1" accel="61000"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1500" fill="hold"/>
                                            <p:tgtEl>
                                              <p:spTgt spid="43"/>
                                            </p:tgtEl>
                                            <p:attrNameLst>
                                              <p:attrName>ppt_x</p:attrName>
                                            </p:attrNameLst>
                                          </p:cBhvr>
                                          <p:tavLst>
                                            <p:tav tm="0">
                                              <p:val>
                                                <p:strVal val="#ppt_x"/>
                                              </p:val>
                                            </p:tav>
                                            <p:tav tm="100000">
                                              <p:val>
                                                <p:strVal val="#ppt_x"/>
                                              </p:val>
                                            </p:tav>
                                          </p:tavLst>
                                        </p:anim>
                                        <p:anim calcmode="lin" valueType="num">
                                          <p:cBhvr additive="base">
                                            <p:cTn id="25" dur="1500" fill="hold"/>
                                            <p:tgtEl>
                                              <p:spTgt spid="43"/>
                                            </p:tgtEl>
                                            <p:attrNameLst>
                                              <p:attrName>ppt_y</p:attrName>
                                            </p:attrNameLst>
                                          </p:cBhvr>
                                          <p:tavLst>
                                            <p:tav tm="0">
                                              <p:val>
                                                <p:strVal val="0-#ppt_h/2"/>
                                              </p:val>
                                            </p:tav>
                                            <p:tav tm="100000">
                                              <p:val>
                                                <p:strVal val="#ppt_y"/>
                                              </p:val>
                                            </p:tav>
                                          </p:tavLst>
                                        </p:anim>
                                      </p:childTnLst>
                                    </p:cTn>
                                  </p:par>
                                  <p:par>
                                    <p:cTn id="26" presetID="2" presetClass="entr" presetSubtype="1" accel="6100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1500" fill="hold"/>
                                            <p:tgtEl>
                                              <p:spTgt spid="48"/>
                                            </p:tgtEl>
                                            <p:attrNameLst>
                                              <p:attrName>ppt_x</p:attrName>
                                            </p:attrNameLst>
                                          </p:cBhvr>
                                          <p:tavLst>
                                            <p:tav tm="0">
                                              <p:val>
                                                <p:strVal val="#ppt_x"/>
                                              </p:val>
                                            </p:tav>
                                            <p:tav tm="100000">
                                              <p:val>
                                                <p:strVal val="#ppt_x"/>
                                              </p:val>
                                            </p:tav>
                                          </p:tavLst>
                                        </p:anim>
                                        <p:anim calcmode="lin" valueType="num">
                                          <p:cBhvr additive="base">
                                            <p:cTn id="29" dur="1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 accel="6100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1500" fill="hold"/>
                                            <p:tgtEl>
                                              <p:spTgt spid="53"/>
                                            </p:tgtEl>
                                            <p:attrNameLst>
                                              <p:attrName>ppt_x</p:attrName>
                                            </p:attrNameLst>
                                          </p:cBhvr>
                                          <p:tavLst>
                                            <p:tav tm="0">
                                              <p:val>
                                                <p:strVal val="#ppt_x"/>
                                              </p:val>
                                            </p:tav>
                                            <p:tav tm="100000">
                                              <p:val>
                                                <p:strVal val="#ppt_x"/>
                                              </p:val>
                                            </p:tav>
                                          </p:tavLst>
                                        </p:anim>
                                        <p:anim calcmode="lin" valueType="num">
                                          <p:cBhvr additive="base">
                                            <p:cTn id="33" dur="1500" fill="hold"/>
                                            <p:tgtEl>
                                              <p:spTgt spid="53"/>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up)">
                                          <p:cBhvr>
                                            <p:cTn id="37" dur="500"/>
                                            <p:tgtEl>
                                              <p:spTgt spid="42"/>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2" grpId="0"/>
          <p:bldP spid="42" grpId="0" bldLvl="0" animBg="1"/>
          <p:bldP spid="64" grpId="0" bldLvl="0" animBg="1"/>
          <p:bldP spid="65" grpId="0" bldLvl="0" animBg="1"/>
          <p:bldP spid="66" grpId="0" bldLvl="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905115" y="2695575"/>
            <a:ext cx="3373755" cy="4243705"/>
          </a:xfrm>
          <a:prstGeom prst="rect">
            <a:avLst/>
          </a:prstGeom>
        </p:spPr>
      </p:pic>
      <p:sp>
        <p:nvSpPr>
          <p:cNvPr id="4" name="标题 8"/>
          <p:cNvSpPr txBox="1"/>
          <p:nvPr>
            <p:custDataLst>
              <p:tags r:id="rId2"/>
            </p:custDataLst>
          </p:nvPr>
        </p:nvSpPr>
        <p:spPr>
          <a:xfrm>
            <a:off x="2613013" y="1021585"/>
            <a:ext cx="1566752"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just">
              <a:buClr>
                <a:schemeClr val="bg1"/>
              </a:buClr>
            </a:pPr>
            <a:r>
              <a:rPr lang="zh-CN" altLang="en-US" sz="32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三、来信的处理 </a:t>
            </a:r>
            <a:endParaRPr lang="zh-CN" altLang="en-US" sz="3200" b="1" dirty="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sp>
        <p:nvSpPr>
          <p:cNvPr id="11" name="TextBox 15"/>
          <p:cNvSpPr>
            <a:spLocks noChangeArrowheads="1"/>
          </p:cNvSpPr>
          <p:nvPr>
            <p:custDataLst>
              <p:tags r:id="rId3"/>
            </p:custDataLst>
          </p:nvPr>
        </p:nvSpPr>
        <p:spPr bwMode="auto">
          <a:xfrm>
            <a:off x="9495832" y="4868422"/>
            <a:ext cx="255389" cy="22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fontScale="90000"/>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825">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rPr>
              <a:t>* </a:t>
            </a:r>
            <a:endParaRPr lang="zh-CN" altLang="zh-CN" sz="825" b="1">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endParaRPr>
          </a:p>
        </p:txBody>
      </p:sp>
      <p:cxnSp>
        <p:nvCxnSpPr>
          <p:cNvPr id="12" name="直接连接符 13"/>
          <p:cNvCxnSpPr>
            <a:cxnSpLocks noChangeShapeType="1"/>
          </p:cNvCxnSpPr>
          <p:nvPr>
            <p:custDataLst>
              <p:tags r:id="rId4"/>
            </p:custDataLst>
          </p:nvPr>
        </p:nvCxnSpPr>
        <p:spPr bwMode="auto">
          <a:xfrm flipV="1">
            <a:off x="4257889" y="3472124"/>
            <a:ext cx="353480" cy="292206"/>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13" name="直接连接符 17"/>
          <p:cNvSpPr>
            <a:spLocks noChangeShapeType="1"/>
          </p:cNvSpPr>
          <p:nvPr>
            <p:custDataLst>
              <p:tags r:id="rId5"/>
            </p:custDataLst>
          </p:nvPr>
        </p:nvSpPr>
        <p:spPr bwMode="auto">
          <a:xfrm>
            <a:off x="5543063" y="3338264"/>
            <a:ext cx="594559" cy="428249"/>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txBody>
          <a:bodyPr lIns="90000" tIns="46800" rIns="90000" bIns="46800">
            <a:normAutofit/>
          </a:bodyPr>
          <a:lstStyle/>
          <a:p>
            <a:endParaRPr lang="zh-CN" altLang="en-US" sz="1350"/>
          </a:p>
        </p:txBody>
      </p:sp>
      <p:cxnSp>
        <p:nvCxnSpPr>
          <p:cNvPr id="14" name="直接连接符 20"/>
          <p:cNvCxnSpPr>
            <a:cxnSpLocks noChangeShapeType="1"/>
          </p:cNvCxnSpPr>
          <p:nvPr>
            <p:custDataLst>
              <p:tags r:id="rId6"/>
            </p:custDataLst>
          </p:nvPr>
        </p:nvCxnSpPr>
        <p:spPr bwMode="auto">
          <a:xfrm flipV="1">
            <a:off x="6908254" y="3270474"/>
            <a:ext cx="565056" cy="497119"/>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15" name="直接连接符 23"/>
          <p:cNvCxnSpPr>
            <a:cxnSpLocks noChangeShapeType="1"/>
            <a:stCxn id="48" idx="6"/>
            <a:endCxn id="31" idx="1"/>
          </p:cNvCxnSpPr>
          <p:nvPr>
            <p:custDataLst>
              <p:tags r:id="rId7"/>
            </p:custDataLst>
          </p:nvPr>
        </p:nvCxnSpPr>
        <p:spPr bwMode="auto">
          <a:xfrm>
            <a:off x="2951480" y="3430905"/>
            <a:ext cx="718820" cy="333375"/>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grpSp>
        <p:nvGrpSpPr>
          <p:cNvPr id="24" name="组合 23"/>
          <p:cNvGrpSpPr/>
          <p:nvPr>
            <p:custDataLst>
              <p:tags r:id="rId8"/>
            </p:custDataLst>
          </p:nvPr>
        </p:nvGrpSpPr>
        <p:grpSpPr>
          <a:xfrm>
            <a:off x="4438833" y="2505475"/>
            <a:ext cx="1140263" cy="1140263"/>
            <a:chOff x="2450306" y="1581150"/>
            <a:chExt cx="1306116" cy="1306116"/>
          </a:xfrm>
        </p:grpSpPr>
        <p:sp>
          <p:nvSpPr>
            <p:cNvPr id="2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E00102"/>
                </a:solidFill>
                <a:ea typeface="微软雅黑" panose="020B0503020204020204" pitchFamily="34" charset="-122"/>
                <a:sym typeface="方正兰亭黑_GBK" pitchFamily="2" charset="-122"/>
              </a:endParaRPr>
            </a:p>
          </p:txBody>
        </p:sp>
        <p:grpSp>
          <p:nvGrpSpPr>
            <p:cNvPr id="26" name="组合 25"/>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E00102"/>
                  </a:solidFill>
                  <a:ea typeface="微软雅黑" panose="020B0503020204020204" pitchFamily="34" charset="-122"/>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E00102"/>
                  </a:solidFill>
                  <a:ea typeface="微软雅黑" panose="020B0503020204020204" pitchFamily="34" charset="-122"/>
                </a:endParaRPr>
              </a:p>
            </p:txBody>
          </p:sp>
        </p:grpSp>
      </p:grpSp>
      <p:grpSp>
        <p:nvGrpSpPr>
          <p:cNvPr id="30" name="组合 29"/>
          <p:cNvGrpSpPr/>
          <p:nvPr>
            <p:custDataLst>
              <p:tags r:id="rId9"/>
            </p:custDataLst>
          </p:nvPr>
        </p:nvGrpSpPr>
        <p:grpSpPr>
          <a:xfrm>
            <a:off x="3548117" y="3642400"/>
            <a:ext cx="831550" cy="832589"/>
            <a:chOff x="1466850" y="2849166"/>
            <a:chExt cx="952500" cy="953690"/>
          </a:xfrm>
        </p:grpSpPr>
        <p:sp>
          <p:nvSpPr>
            <p:cNvPr id="31"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ea typeface="微软雅黑" panose="020B0503020204020204" pitchFamily="34" charset="-122"/>
                <a:sym typeface="方正兰亭黑_GBK" pitchFamily="2" charset="-122"/>
              </a:endParaRPr>
            </a:p>
          </p:txBody>
        </p:sp>
        <p:grpSp>
          <p:nvGrpSpPr>
            <p:cNvPr id="32" name="组合 31"/>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a typeface="微软雅黑" panose="020B0503020204020204" pitchFamily="34" charset="-122"/>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grpSp>
      </p:grpSp>
      <p:grpSp>
        <p:nvGrpSpPr>
          <p:cNvPr id="36" name="组合 35"/>
          <p:cNvGrpSpPr/>
          <p:nvPr>
            <p:custDataLst>
              <p:tags r:id="rId10"/>
            </p:custDataLst>
          </p:nvPr>
        </p:nvGrpSpPr>
        <p:grpSpPr>
          <a:xfrm>
            <a:off x="5932348" y="3586317"/>
            <a:ext cx="1068757" cy="1068757"/>
            <a:chOff x="2450306" y="1581150"/>
            <a:chExt cx="1306116" cy="1306116"/>
          </a:xfrm>
        </p:grpSpPr>
        <p:sp>
          <p:nvSpPr>
            <p:cNvPr id="37" name="椭圆 36"/>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ea typeface="微软雅黑" panose="020B0503020204020204" pitchFamily="34" charset="-122"/>
                <a:sym typeface="方正兰亭黑_GBK" pitchFamily="2" charset="-122"/>
              </a:endParaRPr>
            </a:p>
          </p:txBody>
        </p:sp>
        <p:grpSp>
          <p:nvGrpSpPr>
            <p:cNvPr id="38" name="组合 37"/>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a typeface="微软雅黑" panose="020B0503020204020204" pitchFamily="34" charset="-122"/>
                </a:endParaRPr>
              </a:p>
            </p:txBody>
          </p:sp>
          <p:sp>
            <p:nvSpPr>
              <p:cNvPr id="41" name="椭圆 40"/>
              <p:cNvSpPr/>
              <p:nvPr/>
            </p:nvSpPr>
            <p:spPr>
              <a:xfrm>
                <a:off x="392112" y="760412"/>
                <a:ext cx="3825873"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微软雅黑" panose="020B0503020204020204" pitchFamily="34" charset="-122"/>
                </a:endParaRPr>
              </a:p>
            </p:txBody>
          </p:sp>
        </p:grpSp>
      </p:grpSp>
      <p:grpSp>
        <p:nvGrpSpPr>
          <p:cNvPr id="2" name="组合 1"/>
          <p:cNvGrpSpPr/>
          <p:nvPr>
            <p:custDataLst>
              <p:tags r:id="rId11"/>
            </p:custDataLst>
          </p:nvPr>
        </p:nvGrpSpPr>
        <p:grpSpPr>
          <a:xfrm>
            <a:off x="7238446" y="1994889"/>
            <a:ext cx="1548346" cy="1548346"/>
            <a:chOff x="8001954" y="1516851"/>
            <a:chExt cx="2064461" cy="2064461"/>
          </a:xfrm>
        </p:grpSpPr>
        <p:sp>
          <p:nvSpPr>
            <p:cNvPr id="43" name="椭圆 27"/>
            <p:cNvSpPr>
              <a:spLocks noChangeArrowheads="1"/>
            </p:cNvSpPr>
            <p:nvPr/>
          </p:nvSpPr>
          <p:spPr bwMode="auto">
            <a:xfrm>
              <a:off x="8001954" y="1516851"/>
              <a:ext cx="2064461" cy="2064461"/>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E00102"/>
                </a:solidFill>
                <a:ea typeface="微软雅黑" panose="020B0503020204020204" pitchFamily="34" charset="-122"/>
                <a:sym typeface="方正兰亭黑_GBK" pitchFamily="2" charset="-122"/>
              </a:endParaRPr>
            </a:p>
          </p:txBody>
        </p:sp>
        <p:grpSp>
          <p:nvGrpSpPr>
            <p:cNvPr id="44" name="组合 43"/>
            <p:cNvGrpSpPr/>
            <p:nvPr/>
          </p:nvGrpSpPr>
          <p:grpSpPr>
            <a:xfrm>
              <a:off x="8090220" y="1608243"/>
              <a:ext cx="1887937" cy="1887937"/>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E00102"/>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E00102"/>
                  </a:solidFill>
                  <a:ea typeface="微软雅黑" panose="020B0503020204020204" pitchFamily="34" charset="-122"/>
                </a:endParaRPr>
              </a:p>
            </p:txBody>
          </p:sp>
        </p:grpSp>
      </p:grpSp>
      <p:sp>
        <p:nvSpPr>
          <p:cNvPr id="45" name="文本框 26"/>
          <p:cNvSpPr>
            <a:spLocks noChangeArrowheads="1"/>
          </p:cNvSpPr>
          <p:nvPr>
            <p:custDataLst>
              <p:tags r:id="rId12"/>
            </p:custDataLst>
          </p:nvPr>
        </p:nvSpPr>
        <p:spPr bwMode="auto">
          <a:xfrm>
            <a:off x="7613143" y="2356304"/>
            <a:ext cx="800220" cy="830997"/>
          </a:xfrm>
          <a:prstGeom prst="rect">
            <a:avLst/>
          </a:prstGeom>
          <a:noFill/>
          <a:ln>
            <a:noFill/>
          </a:ln>
        </p:spPr>
        <p:txBody>
          <a:bodyPr wrap="none" lIns="90000" tIns="46800" rIns="90000" bIns="46800">
            <a:norm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sz="4400" b="1" dirty="0">
                <a:solidFill>
                  <a:srgbClr val="0070C0"/>
                </a:solidFill>
                <a:latin typeface="华康方圆体W7" panose="040B0709000000000000" charset="-122"/>
                <a:ea typeface="华康方圆体W7" panose="040B0709000000000000" charset="-122"/>
              </a:rPr>
              <a:t>04</a:t>
            </a:r>
            <a:endParaRPr lang="en-US" sz="4400" b="1" dirty="0">
              <a:solidFill>
                <a:srgbClr val="0070C0"/>
              </a:solidFill>
              <a:latin typeface="华康方圆体W7" panose="040B0709000000000000" charset="-122"/>
              <a:ea typeface="华康方圆体W7" panose="040B0709000000000000" charset="-122"/>
            </a:endParaRPr>
          </a:p>
        </p:txBody>
      </p:sp>
      <p:sp>
        <p:nvSpPr>
          <p:cNvPr id="48" name="椭圆 47"/>
          <p:cNvSpPr/>
          <p:nvPr>
            <p:custDataLst>
              <p:tags r:id="rId13"/>
            </p:custDataLst>
          </p:nvPr>
        </p:nvSpPr>
        <p:spPr>
          <a:xfrm>
            <a:off x="2428875" y="3148965"/>
            <a:ext cx="522605" cy="563880"/>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endParaRPr lang="zh-CN" altLang="en-US" sz="1350">
              <a:ea typeface="微软雅黑" panose="020B0503020204020204" pitchFamily="34" charset="-122"/>
            </a:endParaRPr>
          </a:p>
        </p:txBody>
      </p:sp>
      <p:sp>
        <p:nvSpPr>
          <p:cNvPr id="51" name="TextBox 26"/>
          <p:cNvSpPr txBox="1"/>
          <p:nvPr>
            <p:custDataLst>
              <p:tags r:id="rId14"/>
            </p:custDataLst>
          </p:nvPr>
        </p:nvSpPr>
        <p:spPr>
          <a:xfrm>
            <a:off x="3307080" y="4694555"/>
            <a:ext cx="1418590" cy="634365"/>
          </a:xfrm>
          <a:prstGeom prst="rect">
            <a:avLst/>
          </a:prstGeom>
          <a:noFill/>
        </p:spPr>
        <p:txBody>
          <a:bodyPr wrap="square" lIns="90000" tIns="46800" rIns="90000" bIns="46800" rtlCol="0">
            <a:noAutofit/>
          </a:bodyPr>
          <a:lstStyle/>
          <a:p>
            <a:pPr defTabSz="685800">
              <a:lnSpc>
                <a:spcPct val="110000"/>
              </a:lnSpc>
              <a:defRPr/>
            </a:pPr>
            <a:r>
              <a:rPr lang="zh-CN" altLang="en-US" sz="1800" b="1" dirty="0">
                <a:latin typeface="黑体" panose="02010609060101010101" pitchFamily="49" charset="-122"/>
                <a:ea typeface="黑体" panose="02010609060101010101" pitchFamily="49" charset="-122"/>
                <a:sym typeface="+mn-ea"/>
              </a:rPr>
              <a:t>签收登记</a:t>
            </a:r>
            <a:endParaRPr lang="zh-CN" altLang="en-US" sz="1800" b="1" dirty="0">
              <a:latin typeface="黑体" panose="02010609060101010101" pitchFamily="49" charset="-122"/>
              <a:ea typeface="黑体" panose="02010609060101010101" pitchFamily="49" charset="-122"/>
              <a:sym typeface="+mn-ea"/>
            </a:endParaRPr>
          </a:p>
        </p:txBody>
      </p:sp>
      <p:sp>
        <p:nvSpPr>
          <p:cNvPr id="52" name="TextBox 26"/>
          <p:cNvSpPr txBox="1"/>
          <p:nvPr>
            <p:custDataLst>
              <p:tags r:id="rId15"/>
            </p:custDataLst>
          </p:nvPr>
        </p:nvSpPr>
        <p:spPr>
          <a:xfrm>
            <a:off x="5866429" y="4694555"/>
            <a:ext cx="1409582" cy="634662"/>
          </a:xfrm>
          <a:prstGeom prst="rect">
            <a:avLst/>
          </a:prstGeom>
          <a:noFill/>
        </p:spPr>
        <p:txBody>
          <a:bodyPr wrap="square" lIns="90000" tIns="46800" rIns="90000" bIns="46800" rtlCol="0">
            <a:noAutofit/>
          </a:bodyPr>
          <a:lstStyle/>
          <a:p>
            <a:pPr defTabSz="685800">
              <a:lnSpc>
                <a:spcPct val="110000"/>
              </a:lnSpc>
              <a:defRPr/>
            </a:pPr>
            <a:r>
              <a:rPr lang="zh-CN" altLang="en-US" sz="1800" b="1" dirty="0">
                <a:latin typeface="黑体" panose="02010609060101010101" pitchFamily="49" charset="-122"/>
                <a:ea typeface="黑体" panose="02010609060101010101" pitchFamily="49" charset="-122"/>
                <a:sym typeface="+mn-ea"/>
              </a:rPr>
              <a:t>阅函加注</a:t>
            </a:r>
            <a:endParaRPr lang="zh-CN" altLang="en-US" sz="1800" b="1" dirty="0">
              <a:latin typeface="黑体" panose="02010609060101010101" pitchFamily="49" charset="-122"/>
              <a:ea typeface="黑体" panose="02010609060101010101" pitchFamily="49" charset="-122"/>
              <a:sym typeface="+mn-ea"/>
            </a:endParaRPr>
          </a:p>
        </p:txBody>
      </p:sp>
      <p:sp>
        <p:nvSpPr>
          <p:cNvPr id="53" name="TextBox 26"/>
          <p:cNvSpPr txBox="1"/>
          <p:nvPr>
            <p:custDataLst>
              <p:tags r:id="rId16"/>
            </p:custDataLst>
          </p:nvPr>
        </p:nvSpPr>
        <p:spPr>
          <a:xfrm>
            <a:off x="4468533" y="3831205"/>
            <a:ext cx="1254386" cy="814711"/>
          </a:xfrm>
          <a:prstGeom prst="rect">
            <a:avLst/>
          </a:prstGeom>
          <a:noFill/>
        </p:spPr>
        <p:txBody>
          <a:bodyPr wrap="square" lIns="90000" tIns="46800" rIns="90000" bIns="46800" rtlCol="0">
            <a:noAutofit/>
          </a:bodyPr>
          <a:lstStyle/>
          <a:p>
            <a:pPr defTabSz="685800">
              <a:lnSpc>
                <a:spcPct val="110000"/>
              </a:lnSpc>
              <a:defRPr/>
            </a:pPr>
            <a:r>
              <a:rPr lang="zh-CN" altLang="en-US" sz="1800" b="1" dirty="0">
                <a:latin typeface="黑体" panose="02010609060101010101" pitchFamily="49" charset="-122"/>
                <a:ea typeface="黑体" panose="02010609060101010101" pitchFamily="49" charset="-122"/>
                <a:sym typeface="+mn-ea"/>
              </a:rPr>
              <a:t>拆封整理</a:t>
            </a:r>
            <a:endParaRPr lang="zh-CN" altLang="en-US" sz="1800" b="1" dirty="0">
              <a:latin typeface="黑体" panose="02010609060101010101" pitchFamily="49" charset="-122"/>
              <a:ea typeface="黑体" panose="02010609060101010101" pitchFamily="49" charset="-122"/>
              <a:sym typeface="+mn-ea"/>
            </a:endParaRPr>
          </a:p>
        </p:txBody>
      </p:sp>
      <p:sp>
        <p:nvSpPr>
          <p:cNvPr id="49" name="TextBox 26"/>
          <p:cNvSpPr txBox="1"/>
          <p:nvPr>
            <p:custDataLst>
              <p:tags r:id="rId17"/>
            </p:custDataLst>
          </p:nvPr>
        </p:nvSpPr>
        <p:spPr>
          <a:xfrm>
            <a:off x="7526281" y="3552388"/>
            <a:ext cx="1409582" cy="634662"/>
          </a:xfrm>
          <a:prstGeom prst="rect">
            <a:avLst/>
          </a:prstGeom>
          <a:noFill/>
        </p:spPr>
        <p:txBody>
          <a:bodyPr wrap="square" lIns="90000" tIns="46800" rIns="90000" bIns="46800" rtlCol="0">
            <a:noAutofit/>
          </a:bodyPr>
          <a:lstStyle/>
          <a:p>
            <a:pPr defTabSz="685800">
              <a:lnSpc>
                <a:spcPct val="120000"/>
              </a:lnSpc>
              <a:defRPr/>
            </a:pPr>
            <a:r>
              <a:rPr lang="zh-CN" altLang="en-US" sz="1800" b="1" dirty="0">
                <a:latin typeface="黑体" panose="02010609060101010101" pitchFamily="49" charset="-122"/>
                <a:ea typeface="黑体" panose="02010609060101010101" pitchFamily="49" charset="-122"/>
                <a:sym typeface="+mn-ea"/>
              </a:rPr>
              <a:t>分送办理</a:t>
            </a:r>
            <a:endParaRPr lang="zh-CN" altLang="en-US" sz="1800" b="1" dirty="0">
              <a:latin typeface="黑体" panose="02010609060101010101" pitchFamily="49" charset="-122"/>
              <a:ea typeface="黑体" panose="02010609060101010101" pitchFamily="49" charset="-122"/>
              <a:sym typeface="+mn-ea"/>
            </a:endParaRPr>
          </a:p>
        </p:txBody>
      </p:sp>
      <p:grpSp>
        <p:nvGrpSpPr>
          <p:cNvPr id="50" name="组合 49"/>
          <p:cNvGrpSpPr/>
          <p:nvPr>
            <p:custDataLst>
              <p:tags r:id="rId18"/>
            </p:custDataLst>
          </p:nvPr>
        </p:nvGrpSpPr>
        <p:grpSpPr>
          <a:xfrm>
            <a:off x="2077231" y="1150483"/>
            <a:ext cx="335756" cy="335756"/>
            <a:chOff x="657224" y="1451026"/>
            <a:chExt cx="447675" cy="447675"/>
          </a:xfrm>
        </p:grpSpPr>
        <p:sp>
          <p:nvSpPr>
            <p:cNvPr id="59" name="菱形 58"/>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60" name="菱形 59"/>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grpSp>
        <p:nvGrpSpPr>
          <p:cNvPr id="61" name="组合 60"/>
          <p:cNvGrpSpPr/>
          <p:nvPr>
            <p:custDataLst>
              <p:tags r:id="rId19"/>
            </p:custDataLst>
          </p:nvPr>
        </p:nvGrpSpPr>
        <p:grpSpPr>
          <a:xfrm>
            <a:off x="2255827" y="1165096"/>
            <a:ext cx="335756" cy="335756"/>
            <a:chOff x="657224" y="1451026"/>
            <a:chExt cx="447675" cy="447675"/>
          </a:xfrm>
        </p:grpSpPr>
        <p:sp>
          <p:nvSpPr>
            <p:cNvPr id="62" name="菱形 61"/>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63" name="菱形 62"/>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20"/>
          <a:stretch>
            <a:fillRect/>
          </a:stretch>
        </p:blipFill>
        <p:spPr>
          <a:xfrm>
            <a:off x="1610678" y="514350"/>
            <a:ext cx="8054975" cy="320675"/>
          </a:xfrm>
          <a:prstGeom prst="rect">
            <a:avLst/>
          </a:prstGeom>
          <a:noFill/>
          <a:ln w="9525">
            <a:noFill/>
          </a:ln>
        </p:spPr>
      </p:pic>
      <p:sp>
        <p:nvSpPr>
          <p:cNvPr id="6" name="文本框 5"/>
          <p:cNvSpPr txBox="1"/>
          <p:nvPr/>
        </p:nvSpPr>
        <p:spPr>
          <a:xfrm>
            <a:off x="6164580" y="3837940"/>
            <a:ext cx="967740" cy="583565"/>
          </a:xfrm>
          <a:prstGeom prst="rect">
            <a:avLst/>
          </a:prstGeom>
          <a:noFill/>
        </p:spPr>
        <p:txBody>
          <a:bodyPr wrap="square" rtlCol="0">
            <a:spAutoFit/>
          </a:bodyPr>
          <a:p>
            <a:r>
              <a:rPr lang="en-US" altLang="zh-CN" sz="3200">
                <a:solidFill>
                  <a:srgbClr val="0070C0"/>
                </a:solidFill>
                <a:latin typeface="华康方圆体W7" panose="040B0709000000000000" charset="-122"/>
                <a:ea typeface="华康方圆体W7" panose="040B0709000000000000" charset="-122"/>
              </a:rPr>
              <a:t>03</a:t>
            </a:r>
            <a:endParaRPr lang="en-US" altLang="zh-CN" sz="3200">
              <a:solidFill>
                <a:srgbClr val="0070C0"/>
              </a:solidFill>
              <a:latin typeface="华康方圆体W7" panose="040B0709000000000000" charset="-122"/>
              <a:ea typeface="华康方圆体W7" panose="040B0709000000000000" charset="-122"/>
            </a:endParaRPr>
          </a:p>
        </p:txBody>
      </p:sp>
      <p:sp>
        <p:nvSpPr>
          <p:cNvPr id="8" name="文本框 7"/>
          <p:cNvSpPr txBox="1"/>
          <p:nvPr/>
        </p:nvSpPr>
        <p:spPr>
          <a:xfrm>
            <a:off x="4712970" y="2816860"/>
            <a:ext cx="967740" cy="583565"/>
          </a:xfrm>
          <a:prstGeom prst="rect">
            <a:avLst/>
          </a:prstGeom>
          <a:noFill/>
        </p:spPr>
        <p:txBody>
          <a:bodyPr wrap="square" rtlCol="0">
            <a:spAutoFit/>
          </a:bodyPr>
          <a:p>
            <a:r>
              <a:rPr lang="en-US" altLang="zh-CN" sz="3200">
                <a:solidFill>
                  <a:srgbClr val="0070C0"/>
                </a:solidFill>
                <a:latin typeface="华康方圆体W7" panose="040B0709000000000000" charset="-122"/>
                <a:ea typeface="华康方圆体W7" panose="040B0709000000000000" charset="-122"/>
              </a:rPr>
              <a:t>02</a:t>
            </a:r>
            <a:endParaRPr lang="en-US" altLang="zh-CN" sz="3200">
              <a:solidFill>
                <a:srgbClr val="0070C0"/>
              </a:solidFill>
              <a:latin typeface="华康方圆体W7" panose="040B0709000000000000" charset="-122"/>
              <a:ea typeface="华康方圆体W7" panose="040B0709000000000000" charset="-122"/>
            </a:endParaRPr>
          </a:p>
        </p:txBody>
      </p:sp>
      <p:sp>
        <p:nvSpPr>
          <p:cNvPr id="9" name="文本框 8"/>
          <p:cNvSpPr txBox="1"/>
          <p:nvPr/>
        </p:nvSpPr>
        <p:spPr>
          <a:xfrm>
            <a:off x="3708400" y="3821430"/>
            <a:ext cx="967740" cy="460375"/>
          </a:xfrm>
          <a:prstGeom prst="rect">
            <a:avLst/>
          </a:prstGeom>
          <a:noFill/>
        </p:spPr>
        <p:txBody>
          <a:bodyPr wrap="square" rtlCol="0">
            <a:spAutoFit/>
          </a:bodyPr>
          <a:p>
            <a:r>
              <a:rPr lang="en-US" altLang="zh-CN" sz="2400">
                <a:solidFill>
                  <a:srgbClr val="0070C0"/>
                </a:solidFill>
                <a:latin typeface="华康方圆体W7" panose="040B0709000000000000" charset="-122"/>
                <a:ea typeface="华康方圆体W7" panose="040B0709000000000000" charset="-122"/>
              </a:rPr>
              <a:t>01</a:t>
            </a:r>
            <a:endParaRPr lang="en-US" altLang="zh-CN" sz="2400">
              <a:solidFill>
                <a:srgbClr val="0070C0"/>
              </a:solidFill>
              <a:latin typeface="华康方圆体W7" panose="040B0709000000000000" charset="-122"/>
              <a:ea typeface="华康方圆体W7" panose="040B0709000000000000" charset="-122"/>
            </a:endParaRPr>
          </a:p>
        </p:txBody>
      </p:sp>
    </p:spTree>
    <p:custDataLst>
      <p:tags r:id="rId21"/>
    </p:custDataLst>
  </p:cSld>
  <p:clrMapOvr>
    <a:masterClrMapping/>
  </p:clrMapOvr>
  <p:transition>
    <p:random/>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p:cTn id="59" dur="500" fill="hold"/>
                                            <p:tgtEl>
                                              <p:spTgt spid="2"/>
                                            </p:tgtEl>
                                            <p:attrNameLst>
                                              <p:attrName>ppt_w</p:attrName>
                                            </p:attrNameLst>
                                          </p:cBhvr>
                                          <p:tavLst>
                                            <p:tav tm="0">
                                              <p:val>
                                                <p:fltVal val="0"/>
                                              </p:val>
                                            </p:tav>
                                            <p:tav tm="100000">
                                              <p:val>
                                                <p:strVal val="#ppt_w"/>
                                              </p:val>
                                            </p:tav>
                                          </p:tavLst>
                                        </p:anim>
                                        <p:anim calcmode="lin" valueType="num">
                                          <p:cBhvr>
                                            <p:cTn id="60" dur="500" fill="hold"/>
                                            <p:tgtEl>
                                              <p:spTgt spid="2"/>
                                            </p:tgtEl>
                                            <p:attrNameLst>
                                              <p:attrName>ppt_h</p:attrName>
                                            </p:attrNameLst>
                                          </p:cBhvr>
                                          <p:tavLst>
                                            <p:tav tm="0">
                                              <p:val>
                                                <p:fltVal val="0"/>
                                              </p:val>
                                            </p:tav>
                                            <p:tav tm="100000">
                                              <p:val>
                                                <p:strVal val="#ppt_h"/>
                                              </p:val>
                                            </p:tav>
                                          </p:tavLst>
                                        </p:anim>
                                        <p:animEffect transition="in" filter="fade">
                                          <p:cBhvr>
                                            <p:cTn id="61" dur="500"/>
                                            <p:tgtEl>
                                              <p:spTgt spid="2"/>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par>
                                    <p:cTn id="66" presetID="2" presetClass="entr" presetSubtype="4" accel="52000" fill="hold" grpId="0" nodeType="withEffect" p14:presetBounceEnd="38000">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14:bounceEnd="38000">
                                          <p:cBhvr additive="base">
                                            <p:cTn id="68" dur="2000" fill="hold"/>
                                            <p:tgtEl>
                                              <p:spTgt spid="51"/>
                                            </p:tgtEl>
                                            <p:attrNameLst>
                                              <p:attrName>ppt_x</p:attrName>
                                            </p:attrNameLst>
                                          </p:cBhvr>
                                          <p:tavLst>
                                            <p:tav tm="0">
                                              <p:val>
                                                <p:strVal val="#ppt_x"/>
                                              </p:val>
                                            </p:tav>
                                            <p:tav tm="100000">
                                              <p:val>
                                                <p:strVal val="#ppt_x"/>
                                              </p:val>
                                            </p:tav>
                                          </p:tavLst>
                                        </p:anim>
                                        <p:anim calcmode="lin" valueType="num" p14:bounceEnd="38000">
                                          <p:cBhvr additive="base">
                                            <p:cTn id="69" dur="2000" fill="hold"/>
                                            <p:tgtEl>
                                              <p:spTgt spid="51"/>
                                            </p:tgtEl>
                                            <p:attrNameLst>
                                              <p:attrName>ppt_y</p:attrName>
                                            </p:attrNameLst>
                                          </p:cBhvr>
                                          <p:tavLst>
                                            <p:tav tm="0">
                                              <p:val>
                                                <p:strVal val="1+#ppt_h/2"/>
                                              </p:val>
                                            </p:tav>
                                            <p:tav tm="100000">
                                              <p:val>
                                                <p:strVal val="#ppt_y"/>
                                              </p:val>
                                            </p:tav>
                                          </p:tavLst>
                                        </p:anim>
                                      </p:childTnLst>
                                    </p:cTn>
                                  </p:par>
                                  <p:par>
                                    <p:cTn id="70" presetID="2" presetClass="entr" presetSubtype="4" accel="52000" fill="hold" grpId="0" nodeType="withEffect" p14:presetBounceEnd="38000">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14:bounceEnd="38000">
                                          <p:cBhvr additive="base">
                                            <p:cTn id="72" dur="2000" fill="hold"/>
                                            <p:tgtEl>
                                              <p:spTgt spid="53"/>
                                            </p:tgtEl>
                                            <p:attrNameLst>
                                              <p:attrName>ppt_x</p:attrName>
                                            </p:attrNameLst>
                                          </p:cBhvr>
                                          <p:tavLst>
                                            <p:tav tm="0">
                                              <p:val>
                                                <p:strVal val="#ppt_x"/>
                                              </p:val>
                                            </p:tav>
                                            <p:tav tm="100000">
                                              <p:val>
                                                <p:strVal val="#ppt_x"/>
                                              </p:val>
                                            </p:tav>
                                          </p:tavLst>
                                        </p:anim>
                                        <p:anim calcmode="lin" valueType="num" p14:bounceEnd="38000">
                                          <p:cBhvr additive="base">
                                            <p:cTn id="73" dur="2000" fill="hold"/>
                                            <p:tgtEl>
                                              <p:spTgt spid="53"/>
                                            </p:tgtEl>
                                            <p:attrNameLst>
                                              <p:attrName>ppt_y</p:attrName>
                                            </p:attrNameLst>
                                          </p:cBhvr>
                                          <p:tavLst>
                                            <p:tav tm="0">
                                              <p:val>
                                                <p:strVal val="1+#ppt_h/2"/>
                                              </p:val>
                                            </p:tav>
                                            <p:tav tm="100000">
                                              <p:val>
                                                <p:strVal val="#ppt_y"/>
                                              </p:val>
                                            </p:tav>
                                          </p:tavLst>
                                        </p:anim>
                                      </p:childTnLst>
                                    </p:cTn>
                                  </p:par>
                                  <p:par>
                                    <p:cTn id="74" presetID="2" presetClass="entr" presetSubtype="4" accel="52000" fill="hold" grpId="0" nodeType="withEffect" p14:presetBounceEnd="38000">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14:bounceEnd="38000">
                                          <p:cBhvr additive="base">
                                            <p:cTn id="76" dur="2000" fill="hold"/>
                                            <p:tgtEl>
                                              <p:spTgt spid="52"/>
                                            </p:tgtEl>
                                            <p:attrNameLst>
                                              <p:attrName>ppt_x</p:attrName>
                                            </p:attrNameLst>
                                          </p:cBhvr>
                                          <p:tavLst>
                                            <p:tav tm="0">
                                              <p:val>
                                                <p:strVal val="#ppt_x"/>
                                              </p:val>
                                            </p:tav>
                                            <p:tav tm="100000">
                                              <p:val>
                                                <p:strVal val="#ppt_x"/>
                                              </p:val>
                                            </p:tav>
                                          </p:tavLst>
                                        </p:anim>
                                        <p:anim calcmode="lin" valueType="num" p14:bounceEnd="38000">
                                          <p:cBhvr additive="base">
                                            <p:cTn id="77" dur="2000" fill="hold"/>
                                            <p:tgtEl>
                                              <p:spTgt spid="52"/>
                                            </p:tgtEl>
                                            <p:attrNameLst>
                                              <p:attrName>ppt_y</p:attrName>
                                            </p:attrNameLst>
                                          </p:cBhvr>
                                          <p:tavLst>
                                            <p:tav tm="0">
                                              <p:val>
                                                <p:strVal val="1+#ppt_h/2"/>
                                              </p:val>
                                            </p:tav>
                                            <p:tav tm="100000">
                                              <p:val>
                                                <p:strVal val="#ppt_y"/>
                                              </p:val>
                                            </p:tav>
                                          </p:tavLst>
                                        </p:anim>
                                      </p:childTnLst>
                                    </p:cTn>
                                  </p:par>
                                  <p:par>
                                    <p:cTn id="78" presetID="2" presetClass="entr" presetSubtype="4" accel="52000" fill="hold" grpId="0" nodeType="withEffect" p14:presetBounceEnd="38000">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14:bounceEnd="38000">
                                          <p:cBhvr additive="base">
                                            <p:cTn id="80" dur="2000" fill="hold"/>
                                            <p:tgtEl>
                                              <p:spTgt spid="49"/>
                                            </p:tgtEl>
                                            <p:attrNameLst>
                                              <p:attrName>ppt_x</p:attrName>
                                            </p:attrNameLst>
                                          </p:cBhvr>
                                          <p:tavLst>
                                            <p:tav tm="0">
                                              <p:val>
                                                <p:strVal val="#ppt_x"/>
                                              </p:val>
                                            </p:tav>
                                            <p:tav tm="100000">
                                              <p:val>
                                                <p:strVal val="#ppt_x"/>
                                              </p:val>
                                            </p:tav>
                                          </p:tavLst>
                                        </p:anim>
                                        <p:anim calcmode="lin" valueType="num" p14:bounceEnd="38000">
                                          <p:cBhvr additive="base">
                                            <p:cTn id="81" dur="20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45" grpId="0"/>
          <p:bldP spid="48" grpId="0" bldLvl="0" animBg="1"/>
          <p:bldP spid="51" grpId="0"/>
          <p:bldP spid="52" grpId="0"/>
          <p:bldP spid="53" grpId="0"/>
          <p:bldP spid="49" grpId="0"/>
          <p:bldP spid="6" grpId="0"/>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p:cTn id="59" dur="500" fill="hold"/>
                                            <p:tgtEl>
                                              <p:spTgt spid="2"/>
                                            </p:tgtEl>
                                            <p:attrNameLst>
                                              <p:attrName>ppt_w</p:attrName>
                                            </p:attrNameLst>
                                          </p:cBhvr>
                                          <p:tavLst>
                                            <p:tav tm="0">
                                              <p:val>
                                                <p:fltVal val="0"/>
                                              </p:val>
                                            </p:tav>
                                            <p:tav tm="100000">
                                              <p:val>
                                                <p:strVal val="#ppt_w"/>
                                              </p:val>
                                            </p:tav>
                                          </p:tavLst>
                                        </p:anim>
                                        <p:anim calcmode="lin" valueType="num">
                                          <p:cBhvr>
                                            <p:cTn id="60" dur="500" fill="hold"/>
                                            <p:tgtEl>
                                              <p:spTgt spid="2"/>
                                            </p:tgtEl>
                                            <p:attrNameLst>
                                              <p:attrName>ppt_h</p:attrName>
                                            </p:attrNameLst>
                                          </p:cBhvr>
                                          <p:tavLst>
                                            <p:tav tm="0">
                                              <p:val>
                                                <p:fltVal val="0"/>
                                              </p:val>
                                            </p:tav>
                                            <p:tav tm="100000">
                                              <p:val>
                                                <p:strVal val="#ppt_h"/>
                                              </p:val>
                                            </p:tav>
                                          </p:tavLst>
                                        </p:anim>
                                        <p:animEffect transition="in" filter="fade">
                                          <p:cBhvr>
                                            <p:cTn id="61" dur="500"/>
                                            <p:tgtEl>
                                              <p:spTgt spid="2"/>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par>
                                    <p:cTn id="66" presetID="2" presetClass="entr" presetSubtype="4" accel="5200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2000" fill="hold"/>
                                            <p:tgtEl>
                                              <p:spTgt spid="51"/>
                                            </p:tgtEl>
                                            <p:attrNameLst>
                                              <p:attrName>ppt_x</p:attrName>
                                            </p:attrNameLst>
                                          </p:cBhvr>
                                          <p:tavLst>
                                            <p:tav tm="0">
                                              <p:val>
                                                <p:strVal val="#ppt_x"/>
                                              </p:val>
                                            </p:tav>
                                            <p:tav tm="100000">
                                              <p:val>
                                                <p:strVal val="#ppt_x"/>
                                              </p:val>
                                            </p:tav>
                                          </p:tavLst>
                                        </p:anim>
                                        <p:anim calcmode="lin" valueType="num">
                                          <p:cBhvr additive="base">
                                            <p:cTn id="69" dur="2000" fill="hold"/>
                                            <p:tgtEl>
                                              <p:spTgt spid="51"/>
                                            </p:tgtEl>
                                            <p:attrNameLst>
                                              <p:attrName>ppt_y</p:attrName>
                                            </p:attrNameLst>
                                          </p:cBhvr>
                                          <p:tavLst>
                                            <p:tav tm="0">
                                              <p:val>
                                                <p:strVal val="1+#ppt_h/2"/>
                                              </p:val>
                                            </p:tav>
                                            <p:tav tm="100000">
                                              <p:val>
                                                <p:strVal val="#ppt_y"/>
                                              </p:val>
                                            </p:tav>
                                          </p:tavLst>
                                        </p:anim>
                                      </p:childTnLst>
                                    </p:cTn>
                                  </p:par>
                                  <p:par>
                                    <p:cTn id="70" presetID="2" presetClass="entr" presetSubtype="4" accel="5200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2000" fill="hold"/>
                                            <p:tgtEl>
                                              <p:spTgt spid="53"/>
                                            </p:tgtEl>
                                            <p:attrNameLst>
                                              <p:attrName>ppt_x</p:attrName>
                                            </p:attrNameLst>
                                          </p:cBhvr>
                                          <p:tavLst>
                                            <p:tav tm="0">
                                              <p:val>
                                                <p:strVal val="#ppt_x"/>
                                              </p:val>
                                            </p:tav>
                                            <p:tav tm="100000">
                                              <p:val>
                                                <p:strVal val="#ppt_x"/>
                                              </p:val>
                                            </p:tav>
                                          </p:tavLst>
                                        </p:anim>
                                        <p:anim calcmode="lin" valueType="num">
                                          <p:cBhvr additive="base">
                                            <p:cTn id="73" dur="2000" fill="hold"/>
                                            <p:tgtEl>
                                              <p:spTgt spid="53"/>
                                            </p:tgtEl>
                                            <p:attrNameLst>
                                              <p:attrName>ppt_y</p:attrName>
                                            </p:attrNameLst>
                                          </p:cBhvr>
                                          <p:tavLst>
                                            <p:tav tm="0">
                                              <p:val>
                                                <p:strVal val="1+#ppt_h/2"/>
                                              </p:val>
                                            </p:tav>
                                            <p:tav tm="100000">
                                              <p:val>
                                                <p:strVal val="#ppt_y"/>
                                              </p:val>
                                            </p:tav>
                                          </p:tavLst>
                                        </p:anim>
                                      </p:childTnLst>
                                    </p:cTn>
                                  </p:par>
                                  <p:par>
                                    <p:cTn id="74" presetID="2" presetClass="entr" presetSubtype="4" accel="5200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additive="base">
                                            <p:cTn id="76" dur="2000" fill="hold"/>
                                            <p:tgtEl>
                                              <p:spTgt spid="52"/>
                                            </p:tgtEl>
                                            <p:attrNameLst>
                                              <p:attrName>ppt_x</p:attrName>
                                            </p:attrNameLst>
                                          </p:cBhvr>
                                          <p:tavLst>
                                            <p:tav tm="0">
                                              <p:val>
                                                <p:strVal val="#ppt_x"/>
                                              </p:val>
                                            </p:tav>
                                            <p:tav tm="100000">
                                              <p:val>
                                                <p:strVal val="#ppt_x"/>
                                              </p:val>
                                            </p:tav>
                                          </p:tavLst>
                                        </p:anim>
                                        <p:anim calcmode="lin" valueType="num">
                                          <p:cBhvr additive="base">
                                            <p:cTn id="77" dur="2000" fill="hold"/>
                                            <p:tgtEl>
                                              <p:spTgt spid="52"/>
                                            </p:tgtEl>
                                            <p:attrNameLst>
                                              <p:attrName>ppt_y</p:attrName>
                                            </p:attrNameLst>
                                          </p:cBhvr>
                                          <p:tavLst>
                                            <p:tav tm="0">
                                              <p:val>
                                                <p:strVal val="1+#ppt_h/2"/>
                                              </p:val>
                                            </p:tav>
                                            <p:tav tm="100000">
                                              <p:val>
                                                <p:strVal val="#ppt_y"/>
                                              </p:val>
                                            </p:tav>
                                          </p:tavLst>
                                        </p:anim>
                                      </p:childTnLst>
                                    </p:cTn>
                                  </p:par>
                                  <p:par>
                                    <p:cTn id="78" presetID="2" presetClass="entr" presetSubtype="4" accel="5200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2000" fill="hold"/>
                                            <p:tgtEl>
                                              <p:spTgt spid="49"/>
                                            </p:tgtEl>
                                            <p:attrNameLst>
                                              <p:attrName>ppt_x</p:attrName>
                                            </p:attrNameLst>
                                          </p:cBhvr>
                                          <p:tavLst>
                                            <p:tav tm="0">
                                              <p:val>
                                                <p:strVal val="#ppt_x"/>
                                              </p:val>
                                            </p:tav>
                                            <p:tav tm="100000">
                                              <p:val>
                                                <p:strVal val="#ppt_x"/>
                                              </p:val>
                                            </p:tav>
                                          </p:tavLst>
                                        </p:anim>
                                        <p:anim calcmode="lin" valueType="num">
                                          <p:cBhvr additive="base">
                                            <p:cTn id="81" dur="20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45" grpId="0"/>
          <p:bldP spid="48" grpId="0" bldLvl="0" animBg="1"/>
          <p:bldP spid="51" grpId="0"/>
          <p:bldP spid="52" grpId="0"/>
          <p:bldP spid="53" grpId="0"/>
          <p:bldP spid="49" grpId="0"/>
          <p:bldP spid="6" grpId="0"/>
          <p:bldP spid="8" grpId="0"/>
          <p:bldP spid="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928495" y="2440940"/>
            <a:ext cx="6558280" cy="2805430"/>
            <a:chOff x="1152" y="4182"/>
            <a:chExt cx="9524" cy="3742"/>
          </a:xfrm>
        </p:grpSpPr>
        <p:sp>
          <p:nvSpPr>
            <p:cNvPr id="12" name="流程图: 可选过程 11"/>
            <p:cNvSpPr/>
            <p:nvPr/>
          </p:nvSpPr>
          <p:spPr>
            <a:xfrm>
              <a:off x="1152" y="4182"/>
              <a:ext cx="9525" cy="3742"/>
            </a:xfrm>
            <a:prstGeom prst="flowChartAlternateProcess">
              <a:avLst/>
            </a:prstGeom>
            <a:solidFill>
              <a:srgbClr val="003366"/>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流程图: 可选过程 13"/>
            <p:cNvSpPr/>
            <p:nvPr/>
          </p:nvSpPr>
          <p:spPr>
            <a:xfrm>
              <a:off x="1288" y="4310"/>
              <a:ext cx="9230" cy="3486"/>
            </a:xfrm>
            <a:prstGeom prst="flowChartAlternateProcess">
              <a:avLst/>
            </a:prstGeom>
            <a:gradFill>
              <a:gsLst>
                <a:gs pos="0">
                  <a:schemeClr val="accent1">
                    <a:lumMod val="5000"/>
                    <a:lumOff val="95000"/>
                  </a:schemeClr>
                </a:gs>
                <a:gs pos="0">
                  <a:schemeClr val="accent1">
                    <a:alpha val="20000"/>
                    <a:lumMod val="75000"/>
                    <a:lumOff val="25000"/>
                  </a:schemeClr>
                </a:gs>
                <a:gs pos="100000">
                  <a:schemeClr val="accent1">
                    <a:lumMod val="45000"/>
                    <a:lumOff val="55000"/>
                  </a:schemeClr>
                </a:gs>
                <a:gs pos="100000">
                  <a:schemeClr val="accent1">
                    <a:lumMod val="30000"/>
                    <a:lumOff val="70000"/>
                  </a:schemeClr>
                </a:gs>
              </a:gsLst>
              <a:lin ang="5400000" scaled="0"/>
            </a:gradFill>
            <a:ln w="25400" cmpd="dbl">
              <a:solidFill>
                <a:schemeClr val="accent1">
                  <a:shade val="50000"/>
                  <a:alpha val="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endParaRPr lang="zh-CN" altLang="en-US">
                <a:ln>
                  <a:solidFill>
                    <a:schemeClr val="accent2">
                      <a:lumMod val="40000"/>
                      <a:lumOff val="60000"/>
                    </a:schemeClr>
                  </a:solidFill>
                </a:ln>
                <a:sym typeface="+mn-ea"/>
              </a:endParaRPr>
            </a:p>
          </p:txBody>
        </p:sp>
      </p:grpSp>
      <p:sp>
        <p:nvSpPr>
          <p:cNvPr id="12296" name="矩形 12295"/>
          <p:cNvSpPr/>
          <p:nvPr/>
        </p:nvSpPr>
        <p:spPr>
          <a:xfrm>
            <a:off x="2426335" y="2760980"/>
            <a:ext cx="6362065" cy="1419860"/>
          </a:xfrm>
          <a:prstGeom prst="rect">
            <a:avLst/>
          </a:prstGeom>
          <a:noFill/>
          <a:ln w="9525">
            <a:noFill/>
          </a:ln>
        </p:spPr>
        <p:txBody>
          <a:bodyPr wrap="square" anchor="t">
            <a:spAutoFit/>
          </a:bodyPr>
          <a:p>
            <a:pPr>
              <a:lnSpc>
                <a:spcPct val="120000"/>
              </a:lnSpc>
            </a:pPr>
            <a:r>
              <a:rPr b="1" dirty="0">
                <a:latin typeface="华康唐风隶W5" panose="03000509000000000000" charset="-122"/>
                <a:ea typeface="华康唐风隶W5" panose="03000509000000000000" charset="-122"/>
                <a:cs typeface="华康唐风隶W5" panose="03000509000000000000" charset="-122"/>
              </a:rPr>
              <a:t>1．转办             2．函转</a:t>
            </a:r>
            <a:endParaRPr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b="1" dirty="0">
                <a:latin typeface="华康唐风隶W5" panose="03000509000000000000" charset="-122"/>
                <a:ea typeface="华康唐风隶W5" panose="03000509000000000000" charset="-122"/>
                <a:cs typeface="华康唐风隶W5" panose="03000509000000000000" charset="-122"/>
              </a:rPr>
              <a:t>3．批转             4．直送</a:t>
            </a:r>
            <a:endParaRPr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b="1" dirty="0">
                <a:latin typeface="华康唐风隶W5" panose="03000509000000000000" charset="-122"/>
                <a:ea typeface="华康唐风隶W5" panose="03000509000000000000" charset="-122"/>
                <a:cs typeface="华康唐风隶W5" panose="03000509000000000000" charset="-122"/>
              </a:rPr>
              <a:t>5．摘报             6．自己处理</a:t>
            </a:r>
            <a:endParaRPr b="1" dirty="0">
              <a:latin typeface="华康唐风隶W5" panose="03000509000000000000" charset="-122"/>
              <a:ea typeface="华康唐风隶W5" panose="03000509000000000000" charset="-122"/>
              <a:cs typeface="华康唐风隶W5" panose="03000509000000000000" charset="-122"/>
            </a:endParaRPr>
          </a:p>
          <a:p>
            <a:pPr>
              <a:lnSpc>
                <a:spcPct val="120000"/>
              </a:lnSpc>
            </a:pPr>
            <a:r>
              <a:rPr b="1" dirty="0">
                <a:latin typeface="华康唐风隶W5" panose="03000509000000000000" charset="-122"/>
                <a:ea typeface="华康唐风隶W5" panose="03000509000000000000" charset="-122"/>
                <a:cs typeface="华康唐风隶W5" panose="03000509000000000000" charset="-122"/>
              </a:rPr>
              <a:t>7．不处理 </a:t>
            </a:r>
            <a:endParaRPr b="1" dirty="0">
              <a:latin typeface="华康唐风隶W5" panose="03000509000000000000" charset="-122"/>
              <a:ea typeface="华康唐风隶W5" panose="03000509000000000000" charset="-122"/>
              <a:cs typeface="华康唐风隶W5" panose="03000509000000000000" charset="-122"/>
            </a:endParaRPr>
          </a:p>
        </p:txBody>
      </p:sp>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078980" y="2216785"/>
            <a:ext cx="3683000" cy="4632960"/>
          </a:xfrm>
          <a:prstGeom prst="rect">
            <a:avLst/>
          </a:prstGeom>
        </p:spPr>
      </p:pic>
      <p:sp>
        <p:nvSpPr>
          <p:cNvPr id="90" name="标题 8"/>
          <p:cNvSpPr txBox="1"/>
          <p:nvPr>
            <p:custDataLst>
              <p:tags r:id="rId2"/>
            </p:custDataLst>
          </p:nvPr>
        </p:nvSpPr>
        <p:spPr>
          <a:xfrm>
            <a:off x="2569832" y="1150490"/>
            <a:ext cx="1675757"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buFont typeface="+mj-lt"/>
              <a:defRPr/>
            </a:pPr>
            <a:r>
              <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四、来信的处理的主要方法</a:t>
            </a:r>
            <a:endParaRPr sz="32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grpSp>
        <p:nvGrpSpPr>
          <p:cNvPr id="176" name="组合 175"/>
          <p:cNvGrpSpPr/>
          <p:nvPr>
            <p:custDataLst>
              <p:tags r:id="rId3"/>
            </p:custDataLst>
          </p:nvPr>
        </p:nvGrpSpPr>
        <p:grpSpPr>
          <a:xfrm>
            <a:off x="2077231" y="1293993"/>
            <a:ext cx="335756" cy="335756"/>
            <a:chOff x="657224" y="1451026"/>
            <a:chExt cx="447675" cy="447675"/>
          </a:xfrm>
        </p:grpSpPr>
        <p:sp>
          <p:nvSpPr>
            <p:cNvPr id="177" name="菱形 176"/>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178" name="菱形 177"/>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grpSp>
        <p:nvGrpSpPr>
          <p:cNvPr id="179" name="组合 178"/>
          <p:cNvGrpSpPr/>
          <p:nvPr>
            <p:custDataLst>
              <p:tags r:id="rId4"/>
            </p:custDataLst>
          </p:nvPr>
        </p:nvGrpSpPr>
        <p:grpSpPr>
          <a:xfrm>
            <a:off x="2255827" y="1308606"/>
            <a:ext cx="335756" cy="335756"/>
            <a:chOff x="657224" y="1451026"/>
            <a:chExt cx="447675" cy="447675"/>
          </a:xfrm>
        </p:grpSpPr>
        <p:sp>
          <p:nvSpPr>
            <p:cNvPr id="180" name="菱形 179"/>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sp>
          <p:nvSpPr>
            <p:cNvPr id="181" name="菱形 180"/>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5"/>
          <a:stretch>
            <a:fillRect/>
          </a:stretch>
        </p:blipFill>
        <p:spPr>
          <a:xfrm>
            <a:off x="1547813" y="488950"/>
            <a:ext cx="8054975" cy="320675"/>
          </a:xfrm>
          <a:prstGeom prst="rect">
            <a:avLst/>
          </a:prstGeom>
          <a:noFill/>
          <a:ln w="9525">
            <a:noFill/>
          </a:ln>
        </p:spPr>
      </p:pic>
    </p:spTree>
    <p:custDataLst>
      <p:tags r:id="rId6"/>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animEffect transition="in" filter="diamond(out)">
                                      <p:cBhvr>
                                        <p:cTn id="7" dur="1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custDataLst>
              <p:tags r:id="rId1"/>
            </p:custDataLst>
          </p:nvPr>
        </p:nvSpPr>
        <p:spPr>
          <a:xfrm>
            <a:off x="2058670" y="1110438"/>
            <a:ext cx="7768590" cy="584775"/>
          </a:xfrm>
          <a:prstGeom prst="rect">
            <a:avLst/>
          </a:prstGeom>
        </p:spPr>
        <p:txBody>
          <a:bodyPr wrap="square">
            <a:noAutofit/>
          </a:bodyPr>
          <a:lstStyle/>
          <a:p>
            <a:pPr algn="ctr"/>
            <a:r>
              <a:rPr sz="4000" b="1" noProof="0" dirty="0">
                <a:solidFill>
                  <a:srgbClr val="FF0000"/>
                </a:solidFill>
                <a:effectLst>
                  <a:reflection blurRad="6350" stA="55000" endA="300" endPos="45500" dir="5400000" sy="-100000" algn="bl" rotWithShape="0"/>
                </a:effectLst>
                <a:latin typeface="华康唐风隶W5" panose="03000509000000000000" charset="-122"/>
                <a:ea typeface="华康唐风隶W5" panose="03000509000000000000" charset="-122"/>
                <a:sym typeface="+mn-ea"/>
              </a:rPr>
              <a:t>五、处理来信的要求</a:t>
            </a:r>
            <a:endParaRPr sz="4000" b="1" noProof="0" dirty="0">
              <a:solidFill>
                <a:srgbClr val="FF0000"/>
              </a:solidFill>
              <a:effectLst>
                <a:reflection blurRad="6350" stA="55000" endA="300" endPos="45500" dir="5400000" sy="-100000" algn="bl" rotWithShape="0"/>
              </a:effectLst>
              <a:latin typeface="华康唐风隶W5" panose="03000509000000000000" charset="-122"/>
              <a:ea typeface="华康唐风隶W5" panose="03000509000000000000" charset="-122"/>
              <a:sym typeface="+mn-ea"/>
            </a:endParaRPr>
          </a:p>
        </p:txBody>
      </p:sp>
      <p:sp>
        <p:nvSpPr>
          <p:cNvPr id="20" name="任意多边形 19"/>
          <p:cNvSpPr/>
          <p:nvPr>
            <p:custDataLst>
              <p:tags r:id="rId2"/>
            </p:custDataLst>
          </p:nvPr>
        </p:nvSpPr>
        <p:spPr>
          <a:xfrm>
            <a:off x="2555012" y="2212251"/>
            <a:ext cx="929080" cy="630731"/>
          </a:xfrm>
          <a:custGeom>
            <a:avLst/>
            <a:gdLst>
              <a:gd name="connsiteX0" fmla="*/ 0 w 1052290"/>
              <a:gd name="connsiteY0" fmla="*/ 0 h 714376"/>
              <a:gd name="connsiteX1" fmla="*/ 695102 w 1052290"/>
              <a:gd name="connsiteY1" fmla="*/ 0 h 714376"/>
              <a:gd name="connsiteX2" fmla="*/ 1052290 w 1052290"/>
              <a:gd name="connsiteY2" fmla="*/ 357188 h 714376"/>
              <a:gd name="connsiteX3" fmla="*/ 1052289 w 1052290"/>
              <a:gd name="connsiteY3" fmla="*/ 357188 h 714376"/>
              <a:gd name="connsiteX4" fmla="*/ 695101 w 1052290"/>
              <a:gd name="connsiteY4" fmla="*/ 714376 h 714376"/>
              <a:gd name="connsiteX5" fmla="*/ 244992 w 105229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290" h="714376">
                <a:moveTo>
                  <a:pt x="0" y="0"/>
                </a:moveTo>
                <a:lnTo>
                  <a:pt x="695102" y="0"/>
                </a:lnTo>
                <a:cubicBezTo>
                  <a:pt x="892371" y="0"/>
                  <a:pt x="1052290" y="159919"/>
                  <a:pt x="1052290" y="357188"/>
                </a:cubicBezTo>
                <a:lnTo>
                  <a:pt x="1052289" y="357188"/>
                </a:lnTo>
                <a:cubicBezTo>
                  <a:pt x="1052289" y="554457"/>
                  <a:pt x="892370" y="714376"/>
                  <a:pt x="695101" y="714376"/>
                </a:cubicBezTo>
                <a:lnTo>
                  <a:pt x="244992" y="714376"/>
                </a:lnTo>
                <a:close/>
              </a:path>
            </a:pathLst>
          </a:custGeom>
          <a:solidFill>
            <a:schemeClr val="accent1"/>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01</a:t>
            </a:r>
            <a:endParaRPr lang="zh-CN" altLang="en-US" sz="2800" b="1" dirty="0" err="1" smtClean="0">
              <a:solidFill>
                <a:schemeClr val="bg1"/>
              </a:solidFill>
            </a:endParaRPr>
          </a:p>
        </p:txBody>
      </p:sp>
      <p:sp>
        <p:nvSpPr>
          <p:cNvPr id="21" name="任意多边形 20"/>
          <p:cNvSpPr/>
          <p:nvPr>
            <p:custDataLst>
              <p:tags r:id="rId3"/>
            </p:custDataLst>
          </p:nvPr>
        </p:nvSpPr>
        <p:spPr>
          <a:xfrm>
            <a:off x="2823232" y="2994357"/>
            <a:ext cx="968656" cy="630731"/>
          </a:xfrm>
          <a:custGeom>
            <a:avLst/>
            <a:gdLst>
              <a:gd name="connsiteX0" fmla="*/ 0 w 1097115"/>
              <a:gd name="connsiteY0" fmla="*/ 0 h 714376"/>
              <a:gd name="connsiteX1" fmla="*/ 739927 w 1097115"/>
              <a:gd name="connsiteY1" fmla="*/ 0 h 714376"/>
              <a:gd name="connsiteX2" fmla="*/ 1097115 w 1097115"/>
              <a:gd name="connsiteY2" fmla="*/ 357188 h 714376"/>
              <a:gd name="connsiteX3" fmla="*/ 1097114 w 1097115"/>
              <a:gd name="connsiteY3" fmla="*/ 357188 h 714376"/>
              <a:gd name="connsiteX4" fmla="*/ 739926 w 1097115"/>
              <a:gd name="connsiteY4" fmla="*/ 714376 h 714376"/>
              <a:gd name="connsiteX5" fmla="*/ 244992 w 109711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15" h="714376">
                <a:moveTo>
                  <a:pt x="0" y="0"/>
                </a:moveTo>
                <a:lnTo>
                  <a:pt x="739927" y="0"/>
                </a:lnTo>
                <a:cubicBezTo>
                  <a:pt x="937196" y="0"/>
                  <a:pt x="1097115" y="159919"/>
                  <a:pt x="1097115" y="357188"/>
                </a:cubicBezTo>
                <a:lnTo>
                  <a:pt x="1097114" y="357188"/>
                </a:lnTo>
                <a:cubicBezTo>
                  <a:pt x="1097114" y="554457"/>
                  <a:pt x="937195" y="714376"/>
                  <a:pt x="739926" y="714376"/>
                </a:cubicBezTo>
                <a:lnTo>
                  <a:pt x="244992" y="714376"/>
                </a:lnTo>
                <a:close/>
              </a:path>
            </a:pathLst>
          </a:custGeom>
          <a:solidFill>
            <a:schemeClr val="accent2"/>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02</a:t>
            </a:r>
            <a:endParaRPr lang="zh-CN" altLang="en-US" sz="2800" b="1" dirty="0" err="1" smtClean="0">
              <a:solidFill>
                <a:schemeClr val="bg1"/>
              </a:solidFill>
            </a:endParaRPr>
          </a:p>
        </p:txBody>
      </p:sp>
      <p:sp>
        <p:nvSpPr>
          <p:cNvPr id="22" name="任意多边形 21"/>
          <p:cNvSpPr/>
          <p:nvPr>
            <p:custDataLst>
              <p:tags r:id="rId4"/>
            </p:custDataLst>
          </p:nvPr>
        </p:nvSpPr>
        <p:spPr>
          <a:xfrm>
            <a:off x="3091452" y="3776462"/>
            <a:ext cx="1008233" cy="630731"/>
          </a:xfrm>
          <a:custGeom>
            <a:avLst/>
            <a:gdLst>
              <a:gd name="connsiteX0" fmla="*/ 0 w 1141940"/>
              <a:gd name="connsiteY0" fmla="*/ 0 h 714376"/>
              <a:gd name="connsiteX1" fmla="*/ 784752 w 1141940"/>
              <a:gd name="connsiteY1" fmla="*/ 0 h 714376"/>
              <a:gd name="connsiteX2" fmla="*/ 1141940 w 1141940"/>
              <a:gd name="connsiteY2" fmla="*/ 357188 h 714376"/>
              <a:gd name="connsiteX3" fmla="*/ 1141939 w 1141940"/>
              <a:gd name="connsiteY3" fmla="*/ 357188 h 714376"/>
              <a:gd name="connsiteX4" fmla="*/ 784751 w 1141940"/>
              <a:gd name="connsiteY4" fmla="*/ 714376 h 714376"/>
              <a:gd name="connsiteX5" fmla="*/ 244993 w 114194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1940" h="714376">
                <a:moveTo>
                  <a:pt x="0" y="0"/>
                </a:moveTo>
                <a:lnTo>
                  <a:pt x="784752" y="0"/>
                </a:lnTo>
                <a:cubicBezTo>
                  <a:pt x="982021" y="0"/>
                  <a:pt x="1141940" y="159919"/>
                  <a:pt x="1141940" y="357188"/>
                </a:cubicBezTo>
                <a:lnTo>
                  <a:pt x="1141939" y="357188"/>
                </a:lnTo>
                <a:cubicBezTo>
                  <a:pt x="1141939" y="554457"/>
                  <a:pt x="982020" y="714376"/>
                  <a:pt x="784751" y="714376"/>
                </a:cubicBezTo>
                <a:lnTo>
                  <a:pt x="244993" y="714376"/>
                </a:lnTo>
                <a:close/>
              </a:path>
            </a:pathLst>
          </a:custGeom>
          <a:solidFill>
            <a:schemeClr val="accent2">
              <a:lumMod val="40000"/>
              <a:lumOff val="60000"/>
            </a:schemeClr>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03</a:t>
            </a:r>
            <a:endParaRPr lang="zh-CN" altLang="en-US" sz="2800" b="1" dirty="0" err="1" smtClean="0">
              <a:solidFill>
                <a:schemeClr val="bg1"/>
              </a:solidFill>
            </a:endParaRPr>
          </a:p>
        </p:txBody>
      </p:sp>
      <p:sp>
        <p:nvSpPr>
          <p:cNvPr id="23" name="任意多边形 22"/>
          <p:cNvSpPr/>
          <p:nvPr>
            <p:custDataLst>
              <p:tags r:id="rId5"/>
            </p:custDataLst>
          </p:nvPr>
        </p:nvSpPr>
        <p:spPr>
          <a:xfrm>
            <a:off x="3359672" y="4558568"/>
            <a:ext cx="1047809" cy="630731"/>
          </a:xfrm>
          <a:custGeom>
            <a:avLst/>
            <a:gdLst>
              <a:gd name="connsiteX0" fmla="*/ 0 w 1186765"/>
              <a:gd name="connsiteY0" fmla="*/ 0 h 714376"/>
              <a:gd name="connsiteX1" fmla="*/ 829577 w 1186765"/>
              <a:gd name="connsiteY1" fmla="*/ 0 h 714376"/>
              <a:gd name="connsiteX2" fmla="*/ 1186765 w 1186765"/>
              <a:gd name="connsiteY2" fmla="*/ 357188 h 714376"/>
              <a:gd name="connsiteX3" fmla="*/ 1186764 w 1186765"/>
              <a:gd name="connsiteY3" fmla="*/ 357188 h 714376"/>
              <a:gd name="connsiteX4" fmla="*/ 829576 w 1186765"/>
              <a:gd name="connsiteY4" fmla="*/ 714376 h 714376"/>
              <a:gd name="connsiteX5" fmla="*/ 244993 w 118676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765" h="714376">
                <a:moveTo>
                  <a:pt x="0" y="0"/>
                </a:moveTo>
                <a:lnTo>
                  <a:pt x="829577" y="0"/>
                </a:lnTo>
                <a:cubicBezTo>
                  <a:pt x="1026846" y="0"/>
                  <a:pt x="1186765" y="159919"/>
                  <a:pt x="1186765" y="357188"/>
                </a:cubicBezTo>
                <a:lnTo>
                  <a:pt x="1186764" y="357188"/>
                </a:lnTo>
                <a:cubicBezTo>
                  <a:pt x="1186764" y="554457"/>
                  <a:pt x="1026845" y="714376"/>
                  <a:pt x="829576" y="714376"/>
                </a:cubicBezTo>
                <a:lnTo>
                  <a:pt x="244993" y="714376"/>
                </a:lnTo>
                <a:close/>
              </a:path>
            </a:pathLst>
          </a:custGeom>
          <a:solidFill>
            <a:schemeClr val="accent1"/>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04</a:t>
            </a:r>
            <a:endParaRPr lang="zh-CN" altLang="en-US" sz="2800" b="1" dirty="0" err="1" smtClean="0">
              <a:solidFill>
                <a:schemeClr val="bg1"/>
              </a:solidFill>
            </a:endParaRPr>
          </a:p>
        </p:txBody>
      </p:sp>
      <p:sp>
        <p:nvSpPr>
          <p:cNvPr id="24" name="任意多边形 23"/>
          <p:cNvSpPr/>
          <p:nvPr>
            <p:custDataLst>
              <p:tags r:id="rId6"/>
            </p:custDataLst>
          </p:nvPr>
        </p:nvSpPr>
        <p:spPr>
          <a:xfrm>
            <a:off x="3627892" y="5340674"/>
            <a:ext cx="1087385" cy="630731"/>
          </a:xfrm>
          <a:custGeom>
            <a:avLst/>
            <a:gdLst>
              <a:gd name="connsiteX0" fmla="*/ 0 w 1231589"/>
              <a:gd name="connsiteY0" fmla="*/ 0 h 714376"/>
              <a:gd name="connsiteX1" fmla="*/ 874401 w 1231589"/>
              <a:gd name="connsiteY1" fmla="*/ 0 h 714376"/>
              <a:gd name="connsiteX2" fmla="*/ 1231589 w 1231589"/>
              <a:gd name="connsiteY2" fmla="*/ 357188 h 714376"/>
              <a:gd name="connsiteX3" fmla="*/ 1231588 w 1231589"/>
              <a:gd name="connsiteY3" fmla="*/ 357188 h 714376"/>
              <a:gd name="connsiteX4" fmla="*/ 874400 w 1231589"/>
              <a:gd name="connsiteY4" fmla="*/ 714376 h 714376"/>
              <a:gd name="connsiteX5" fmla="*/ 244992 w 1231589"/>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1589" h="714376">
                <a:moveTo>
                  <a:pt x="0" y="0"/>
                </a:moveTo>
                <a:lnTo>
                  <a:pt x="874401" y="0"/>
                </a:lnTo>
                <a:cubicBezTo>
                  <a:pt x="1071670" y="0"/>
                  <a:pt x="1231589" y="159919"/>
                  <a:pt x="1231589" y="357188"/>
                </a:cubicBezTo>
                <a:lnTo>
                  <a:pt x="1231588" y="357188"/>
                </a:lnTo>
                <a:cubicBezTo>
                  <a:pt x="1231588" y="554457"/>
                  <a:pt x="1071669" y="714376"/>
                  <a:pt x="874400" y="714376"/>
                </a:cubicBezTo>
                <a:lnTo>
                  <a:pt x="244992" y="714376"/>
                </a:lnTo>
                <a:close/>
              </a:path>
            </a:pathLst>
          </a:custGeom>
          <a:solidFill>
            <a:schemeClr val="accent2"/>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05</a:t>
            </a:r>
            <a:endParaRPr lang="zh-CN" altLang="en-US" sz="2800" b="1" dirty="0" err="1" smtClean="0">
              <a:solidFill>
                <a:schemeClr val="bg1"/>
              </a:solidFill>
            </a:endParaRPr>
          </a:p>
        </p:txBody>
      </p:sp>
      <p:sp>
        <p:nvSpPr>
          <p:cNvPr id="26" name="矩形 25"/>
          <p:cNvSpPr/>
          <p:nvPr>
            <p:custDataLst>
              <p:tags r:id="rId7"/>
            </p:custDataLst>
          </p:nvPr>
        </p:nvSpPr>
        <p:spPr>
          <a:xfrm>
            <a:off x="3484092" y="2344418"/>
            <a:ext cx="4117167" cy="366395"/>
          </a:xfrm>
          <a:prstGeom prst="rect">
            <a:avLst/>
          </a:prstGeom>
        </p:spPr>
        <p:txBody>
          <a:bodyPr wrap="square" anchor="ctr" anchorCtr="0">
            <a:noAutofit/>
          </a:bodyPr>
          <a:lstStyle/>
          <a:p>
            <a:pPr>
              <a:lnSpc>
                <a:spcPct val="130000"/>
              </a:lnSpc>
            </a:pPr>
            <a:r>
              <a:rPr lang="zh-CN" altLang="en-US" b="1" dirty="0">
                <a:solidFill>
                  <a:srgbClr val="256B9B"/>
                </a:solidFill>
                <a:latin typeface="黑体" panose="02010609060101010101" pitchFamily="49" charset="-122"/>
                <a:ea typeface="黑体" panose="02010609060101010101" pitchFamily="49" charset="-122"/>
                <a:sym typeface="+mn-ea"/>
              </a:rPr>
              <a:t>及时拆封</a:t>
            </a:r>
            <a:endParaRPr lang="zh-CN" altLang="en-US" b="1" dirty="0">
              <a:solidFill>
                <a:srgbClr val="256B9B"/>
              </a:solidFill>
              <a:latin typeface="黑体" panose="02010609060101010101" pitchFamily="49" charset="-122"/>
              <a:ea typeface="黑体" panose="02010609060101010101" pitchFamily="49" charset="-122"/>
              <a:sym typeface="+mn-ea"/>
            </a:endParaRPr>
          </a:p>
        </p:txBody>
      </p:sp>
      <p:sp>
        <p:nvSpPr>
          <p:cNvPr id="27" name="矩形 26"/>
          <p:cNvSpPr/>
          <p:nvPr>
            <p:custDataLst>
              <p:tags r:id="rId8"/>
            </p:custDataLst>
          </p:nvPr>
        </p:nvSpPr>
        <p:spPr>
          <a:xfrm>
            <a:off x="3791888" y="3126524"/>
            <a:ext cx="4117167" cy="366395"/>
          </a:xfrm>
          <a:prstGeom prst="rect">
            <a:avLst/>
          </a:prstGeom>
        </p:spPr>
        <p:txBody>
          <a:bodyPr wrap="square" anchor="ctr" anchorCtr="0">
            <a:noAutofit/>
          </a:bodyPr>
          <a:lstStyle/>
          <a:p>
            <a:pPr>
              <a:lnSpc>
                <a:spcPct val="130000"/>
              </a:lnSpc>
            </a:pPr>
            <a:r>
              <a:rPr lang="zh-CN" altLang="en-US" b="1" dirty="0">
                <a:solidFill>
                  <a:srgbClr val="003366"/>
                </a:solidFill>
                <a:latin typeface="黑体" panose="02010609060101010101" pitchFamily="49" charset="-122"/>
                <a:ea typeface="黑体" panose="02010609060101010101" pitchFamily="49" charset="-122"/>
                <a:sym typeface="+mn-ea"/>
              </a:rPr>
              <a:t>详细阅读</a:t>
            </a:r>
            <a:endParaRPr lang="zh-CN" altLang="en-US" b="1" dirty="0">
              <a:solidFill>
                <a:srgbClr val="003366"/>
              </a:solidFill>
              <a:latin typeface="黑体" panose="02010609060101010101" pitchFamily="49" charset="-122"/>
              <a:ea typeface="黑体" panose="02010609060101010101" pitchFamily="49" charset="-122"/>
              <a:sym typeface="+mn-ea"/>
            </a:endParaRPr>
          </a:p>
        </p:txBody>
      </p:sp>
      <p:sp>
        <p:nvSpPr>
          <p:cNvPr id="28" name="矩形 27"/>
          <p:cNvSpPr/>
          <p:nvPr>
            <p:custDataLst>
              <p:tags r:id="rId9"/>
            </p:custDataLst>
          </p:nvPr>
        </p:nvSpPr>
        <p:spPr>
          <a:xfrm>
            <a:off x="4099684" y="3908630"/>
            <a:ext cx="4117167" cy="366395"/>
          </a:xfrm>
          <a:prstGeom prst="rect">
            <a:avLst/>
          </a:prstGeom>
        </p:spPr>
        <p:txBody>
          <a:bodyPr wrap="square" anchor="ctr" anchorCtr="0">
            <a:noAutofit/>
          </a:bodyPr>
          <a:lstStyle/>
          <a:p>
            <a:pPr>
              <a:lnSpc>
                <a:spcPct val="130000"/>
              </a:lnSpc>
            </a:pPr>
            <a:r>
              <a:rPr lang="zh-CN" altLang="en-US" b="1" dirty="0">
                <a:solidFill>
                  <a:srgbClr val="5CADFF"/>
                </a:solidFill>
                <a:latin typeface="黑体" panose="02010609060101010101" pitchFamily="49" charset="-122"/>
                <a:ea typeface="黑体" panose="02010609060101010101" pitchFamily="49" charset="-122"/>
                <a:sym typeface="+mn-ea"/>
              </a:rPr>
              <a:t>认真登记</a:t>
            </a:r>
            <a:endParaRPr lang="zh-CN" altLang="en-US" b="1" dirty="0">
              <a:solidFill>
                <a:srgbClr val="5CADFF"/>
              </a:solidFill>
              <a:latin typeface="黑体" panose="02010609060101010101" pitchFamily="49" charset="-122"/>
              <a:ea typeface="黑体" panose="02010609060101010101" pitchFamily="49" charset="-122"/>
              <a:sym typeface="+mn-ea"/>
            </a:endParaRPr>
          </a:p>
        </p:txBody>
      </p:sp>
      <p:sp>
        <p:nvSpPr>
          <p:cNvPr id="29" name="矩形 28"/>
          <p:cNvSpPr/>
          <p:nvPr>
            <p:custDataLst>
              <p:tags r:id="rId10"/>
            </p:custDataLst>
          </p:nvPr>
        </p:nvSpPr>
        <p:spPr>
          <a:xfrm>
            <a:off x="4407481" y="4690735"/>
            <a:ext cx="4117167" cy="366395"/>
          </a:xfrm>
          <a:prstGeom prst="rect">
            <a:avLst/>
          </a:prstGeom>
        </p:spPr>
        <p:txBody>
          <a:bodyPr wrap="square" anchor="ctr" anchorCtr="0">
            <a:noAutofit/>
          </a:bodyPr>
          <a:lstStyle/>
          <a:p>
            <a:pPr>
              <a:lnSpc>
                <a:spcPct val="130000"/>
              </a:lnSpc>
            </a:pPr>
            <a:r>
              <a:rPr lang="zh-CN" altLang="en-US" b="1" dirty="0">
                <a:solidFill>
                  <a:srgbClr val="256B9B"/>
                </a:solidFill>
                <a:latin typeface="黑体" panose="02010609060101010101" pitchFamily="49" charset="-122"/>
                <a:ea typeface="黑体" panose="02010609060101010101" pitchFamily="49" charset="-122"/>
                <a:sym typeface="+mn-ea"/>
              </a:rPr>
              <a:t>准确交办</a:t>
            </a:r>
            <a:endParaRPr lang="zh-CN" altLang="en-US" b="1" dirty="0">
              <a:solidFill>
                <a:srgbClr val="256B9B"/>
              </a:solidFill>
              <a:latin typeface="黑体" panose="02010609060101010101" pitchFamily="49" charset="-122"/>
              <a:ea typeface="黑体" panose="02010609060101010101" pitchFamily="49" charset="-122"/>
              <a:sym typeface="+mn-ea"/>
            </a:endParaRPr>
          </a:p>
        </p:txBody>
      </p:sp>
      <p:sp>
        <p:nvSpPr>
          <p:cNvPr id="30" name="矩形 29"/>
          <p:cNvSpPr/>
          <p:nvPr>
            <p:custDataLst>
              <p:tags r:id="rId11"/>
            </p:custDataLst>
          </p:nvPr>
        </p:nvSpPr>
        <p:spPr>
          <a:xfrm>
            <a:off x="4715277" y="5472841"/>
            <a:ext cx="4117167" cy="366395"/>
          </a:xfrm>
          <a:prstGeom prst="rect">
            <a:avLst/>
          </a:prstGeom>
        </p:spPr>
        <p:txBody>
          <a:bodyPr wrap="square" anchor="ctr" anchorCtr="0">
            <a:noAutofit/>
          </a:bodyPr>
          <a:lstStyle/>
          <a:p>
            <a:pPr>
              <a:lnSpc>
                <a:spcPct val="130000"/>
              </a:lnSpc>
            </a:pPr>
            <a:r>
              <a:rPr lang="zh-CN" altLang="en-US" b="1" dirty="0">
                <a:solidFill>
                  <a:srgbClr val="003366"/>
                </a:solidFill>
                <a:latin typeface="黑体" panose="02010609060101010101" pitchFamily="49" charset="-122"/>
                <a:ea typeface="黑体" panose="02010609060101010101" pitchFamily="49" charset="-122"/>
                <a:sym typeface="+mn-ea"/>
              </a:rPr>
              <a:t>妥善处理</a:t>
            </a:r>
            <a:endParaRPr lang="zh-CN" altLang="en-US" b="1" dirty="0">
              <a:solidFill>
                <a:srgbClr val="003366"/>
              </a:solidFill>
              <a:latin typeface="黑体" panose="02010609060101010101" pitchFamily="49" charset="-122"/>
              <a:ea typeface="黑体" panose="02010609060101010101" pitchFamily="49" charset="-122"/>
              <a:sym typeface="+mn-ea"/>
            </a:endParaRPr>
          </a:p>
        </p:txBody>
      </p:sp>
      <p:pic>
        <p:nvPicPr>
          <p:cNvPr id="37" name="图片 36"/>
          <p:cNvPicPr>
            <a:picLocks noChangeAspect="1"/>
          </p:cNvPicPr>
          <p:nvPr>
            <p:custDataLst>
              <p:tags r:id="rId12"/>
            </p:custDataLst>
          </p:nvPr>
        </p:nvPicPr>
        <p:blipFill>
          <a:blip r:embed="rId13"/>
          <a:srcRect l="50449"/>
          <a:stretch>
            <a:fillRect/>
          </a:stretch>
        </p:blipFill>
        <p:spPr>
          <a:xfrm rot="20460000">
            <a:off x="3197715" y="1390117"/>
            <a:ext cx="113847" cy="5403422"/>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pic>
        <p:nvPicPr>
          <p:cNvPr id="67" name="Picture 6" descr="D:\Program Files\Microsoft Office\MEDIA\OFFICE12\Lines\BD21313_.gif"/>
          <p:cNvPicPr>
            <a:picLocks noChangeAspect="1"/>
          </p:cNvPicPr>
          <p:nvPr/>
        </p:nvPicPr>
        <p:blipFill>
          <a:blip r:embed="rId14"/>
          <a:stretch>
            <a:fillRect/>
          </a:stretch>
        </p:blipFill>
        <p:spPr>
          <a:xfrm>
            <a:off x="1547813" y="488950"/>
            <a:ext cx="8054975" cy="320675"/>
          </a:xfrm>
          <a:prstGeom prst="rect">
            <a:avLst/>
          </a:prstGeom>
          <a:noFill/>
          <a:ln w="9525">
            <a:noFill/>
          </a:ln>
        </p:spPr>
      </p:pic>
      <p:pic>
        <p:nvPicPr>
          <p:cNvPr id="66" name="图片 65" descr="timgYHKA9170"/>
          <p:cNvPicPr>
            <a:picLocks noChangeAspect="1"/>
          </p:cNvPicPr>
          <p:nvPr/>
        </p:nvPicPr>
        <p:blipFill>
          <a:blip r:embed="rId15">
            <a:clrChange>
              <a:clrFrom>
                <a:srgbClr val="FFFFFF">
                  <a:alpha val="100000"/>
                </a:srgbClr>
              </a:clrFrom>
              <a:clrTo>
                <a:srgbClr val="FFFFFF">
                  <a:alpha val="100000"/>
                  <a:alpha val="0"/>
                </a:srgbClr>
              </a:clrTo>
            </a:clrChange>
          </a:blip>
          <a:stretch>
            <a:fillRect/>
          </a:stretch>
        </p:blipFill>
        <p:spPr>
          <a:xfrm>
            <a:off x="7178675" y="2275840"/>
            <a:ext cx="3683000" cy="4632960"/>
          </a:xfrm>
          <a:prstGeom prst="rect">
            <a:avLst/>
          </a:prstGeom>
        </p:spPr>
      </p:pic>
    </p:spTree>
    <p:custDataLst>
      <p:tags r:id="rId1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timgYHKA917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364730" y="2256790"/>
            <a:ext cx="3683000" cy="4632960"/>
          </a:xfrm>
          <a:prstGeom prst="rect">
            <a:avLst/>
          </a:prstGeom>
        </p:spPr>
      </p:pic>
      <p:sp>
        <p:nvSpPr>
          <p:cNvPr id="9" name="标题 8"/>
          <p:cNvSpPr txBox="1"/>
          <p:nvPr>
            <p:custDataLst>
              <p:tags r:id="rId2"/>
            </p:custDataLst>
          </p:nvPr>
        </p:nvSpPr>
        <p:spPr>
          <a:xfrm>
            <a:off x="2613013" y="1021585"/>
            <a:ext cx="1566752" cy="3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0000" tIns="46800" rIns="90000" bIns="46800"/>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pitchFamily="34" charset="-122"/>
                <a:ea typeface="微软雅黑" panose="020B0503020204020204" pitchFamily="3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just">
              <a:buClr>
                <a:schemeClr val="bg1"/>
              </a:buClr>
            </a:pPr>
            <a:r>
              <a:rPr sz="36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rPr>
              <a:t>六、来访的处理</a:t>
            </a:r>
            <a:endParaRPr sz="3600">
              <a:ln w="10160">
                <a:solidFill>
                  <a:srgbClr val="FF0000"/>
                </a:solidFill>
                <a:prstDash val="solid"/>
              </a:ln>
              <a:solidFill>
                <a:srgbClr val="FF0000"/>
              </a:solidFill>
              <a:effectLst>
                <a:outerShdw blurRad="38100" dist="22860" dir="5400000" algn="tl" rotWithShape="0">
                  <a:srgbClr val="000000">
                    <a:alpha val="30000"/>
                  </a:srgbClr>
                </a:outerShdw>
                <a:reflection blurRad="6350" stA="55000" endA="300" endPos="45500" dir="5400000" sy="-100000" algn="bl" rotWithShape="0"/>
              </a:effectLst>
              <a:latin typeface="华康唐风隶W5" panose="03000509000000000000" charset="-122"/>
              <a:ea typeface="华康唐风隶W5" panose="03000509000000000000" charset="-122"/>
              <a:cs typeface="宋体" panose="02010600030101010101" pitchFamily="2" charset="-122"/>
              <a:sym typeface="+mn-ea"/>
            </a:endParaRPr>
          </a:p>
        </p:txBody>
      </p:sp>
      <p:sp>
        <p:nvSpPr>
          <p:cNvPr id="16" name="TextBox 36"/>
          <p:cNvSpPr txBox="1"/>
          <p:nvPr>
            <p:custDataLst>
              <p:tags r:id="rId3"/>
            </p:custDataLst>
          </p:nvPr>
        </p:nvSpPr>
        <p:spPr>
          <a:xfrm>
            <a:off x="2158235" y="3857509"/>
            <a:ext cx="761747" cy="323165"/>
          </a:xfrm>
          <a:prstGeom prst="rect">
            <a:avLst/>
          </a:prstGeom>
          <a:noFill/>
        </p:spPr>
        <p:txBody>
          <a:bodyPr wrap="none" lIns="90000" tIns="46800" rIns="90000" bIns="46800" rtlCol="0">
            <a:normAutofit fontScale="90000"/>
          </a:bodyPr>
          <a:lstStyle/>
          <a:p>
            <a:pPr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程序一</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7" name="TextBox 37"/>
          <p:cNvSpPr txBox="1"/>
          <p:nvPr>
            <p:custDataLst>
              <p:tags r:id="rId4"/>
            </p:custDataLst>
          </p:nvPr>
        </p:nvSpPr>
        <p:spPr>
          <a:xfrm>
            <a:off x="6730226" y="4585977"/>
            <a:ext cx="761747" cy="323165"/>
          </a:xfrm>
          <a:prstGeom prst="rect">
            <a:avLst/>
          </a:prstGeom>
          <a:noFill/>
        </p:spPr>
        <p:txBody>
          <a:bodyPr wrap="none" lIns="90000" tIns="46800" rIns="90000" bIns="46800" rtlCol="0">
            <a:normAutofit fontScale="90000"/>
          </a:bodyPr>
          <a:lstStyle/>
          <a:p>
            <a:pPr algn="l"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sym typeface="+mn-ea"/>
              </a:rPr>
              <a:t>程序</a:t>
            </a: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五</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8" name="TextBox 38"/>
          <p:cNvSpPr txBox="1"/>
          <p:nvPr>
            <p:custDataLst>
              <p:tags r:id="rId5"/>
            </p:custDataLst>
          </p:nvPr>
        </p:nvSpPr>
        <p:spPr>
          <a:xfrm>
            <a:off x="2582541" y="4596429"/>
            <a:ext cx="761747" cy="323165"/>
          </a:xfrm>
          <a:prstGeom prst="rect">
            <a:avLst/>
          </a:prstGeom>
          <a:noFill/>
        </p:spPr>
        <p:txBody>
          <a:bodyPr wrap="none" lIns="90000" tIns="46800" rIns="90000" bIns="46800" rtlCol="0">
            <a:normAutofit fontScale="90000"/>
          </a:bodyPr>
          <a:lstStyle/>
          <a:p>
            <a:pPr algn="l"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sym typeface="+mn-ea"/>
              </a:rPr>
              <a:t>程序</a:t>
            </a: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二</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9" name="TextBox 39"/>
          <p:cNvSpPr txBox="1"/>
          <p:nvPr>
            <p:custDataLst>
              <p:tags r:id="rId6"/>
            </p:custDataLst>
          </p:nvPr>
        </p:nvSpPr>
        <p:spPr>
          <a:xfrm>
            <a:off x="7242409" y="3720038"/>
            <a:ext cx="761747" cy="323165"/>
          </a:xfrm>
          <a:prstGeom prst="rect">
            <a:avLst/>
          </a:prstGeom>
          <a:noFill/>
        </p:spPr>
        <p:txBody>
          <a:bodyPr wrap="none" lIns="90000" tIns="46800" rIns="90000" bIns="46800" rtlCol="0">
            <a:normAutofit fontScale="90000"/>
          </a:bodyPr>
          <a:lstStyle/>
          <a:p>
            <a:pPr algn="l"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sym typeface="+mn-ea"/>
              </a:rPr>
              <a:t>程序</a:t>
            </a: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六</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0" name="TextBox 40"/>
          <p:cNvSpPr txBox="1"/>
          <p:nvPr>
            <p:custDataLst>
              <p:tags r:id="rId7"/>
            </p:custDataLst>
          </p:nvPr>
        </p:nvSpPr>
        <p:spPr>
          <a:xfrm>
            <a:off x="5846347" y="5057250"/>
            <a:ext cx="761747" cy="323165"/>
          </a:xfrm>
          <a:prstGeom prst="rect">
            <a:avLst/>
          </a:prstGeom>
          <a:noFill/>
          <a:effectLst/>
        </p:spPr>
        <p:txBody>
          <a:bodyPr wrap="none" lIns="90000" tIns="46800" rIns="90000" bIns="46800" rtlCol="0">
            <a:normAutofit fontScale="90000"/>
          </a:bodyPr>
          <a:lstStyle/>
          <a:p>
            <a:pPr algn="l"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sym typeface="+mn-ea"/>
              </a:rPr>
              <a:t>程序</a:t>
            </a: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四</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1" name="TextBox 41"/>
          <p:cNvSpPr txBox="1"/>
          <p:nvPr>
            <p:custDataLst>
              <p:tags r:id="rId8"/>
            </p:custDataLst>
          </p:nvPr>
        </p:nvSpPr>
        <p:spPr>
          <a:xfrm>
            <a:off x="3496396" y="5083979"/>
            <a:ext cx="761747" cy="323165"/>
          </a:xfrm>
          <a:prstGeom prst="rect">
            <a:avLst/>
          </a:prstGeom>
          <a:noFill/>
          <a:effectLst/>
        </p:spPr>
        <p:txBody>
          <a:bodyPr wrap="none" lIns="90000" tIns="46800" rIns="90000" bIns="46800" rtlCol="0">
            <a:normAutofit fontScale="90000"/>
          </a:bodyPr>
          <a:lstStyle/>
          <a:p>
            <a:pPr algn="l" defTabSz="685800"/>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sym typeface="+mn-ea"/>
              </a:rPr>
              <a:t>程序</a:t>
            </a: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三</a:t>
            </a:r>
            <a:endPar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endParaRPr>
          </a:p>
        </p:txBody>
      </p:sp>
      <p:cxnSp>
        <p:nvCxnSpPr>
          <p:cNvPr id="22" name="直接连接符 21"/>
          <p:cNvCxnSpPr/>
          <p:nvPr>
            <p:custDataLst>
              <p:tags r:id="rId9"/>
            </p:custDataLst>
          </p:nvPr>
        </p:nvCxnSpPr>
        <p:spPr>
          <a:xfrm flipV="1">
            <a:off x="3650371" y="3408467"/>
            <a:ext cx="1474760" cy="428684"/>
          </a:xfrm>
          <a:prstGeom prst="line">
            <a:avLst/>
          </a:prstGeom>
          <a:noFill/>
          <a:ln w="76200" cap="flat" cmpd="sng" algn="ctr">
            <a:solidFill>
              <a:srgbClr val="0070C0"/>
            </a:solidFill>
            <a:prstDash val="solid"/>
          </a:ln>
          <a:effectLst/>
        </p:spPr>
      </p:cxnSp>
      <p:cxnSp>
        <p:nvCxnSpPr>
          <p:cNvPr id="23" name="直接连接符 22"/>
          <p:cNvCxnSpPr/>
          <p:nvPr>
            <p:custDataLst>
              <p:tags r:id="rId10"/>
            </p:custDataLst>
          </p:nvPr>
        </p:nvCxnSpPr>
        <p:spPr>
          <a:xfrm flipV="1">
            <a:off x="4025063" y="3408466"/>
            <a:ext cx="1100068" cy="988293"/>
          </a:xfrm>
          <a:prstGeom prst="line">
            <a:avLst/>
          </a:prstGeom>
          <a:noFill/>
          <a:ln w="76200" cap="flat" cmpd="sng" algn="ctr">
            <a:solidFill>
              <a:srgbClr val="0070C0"/>
            </a:solidFill>
            <a:prstDash val="solid"/>
          </a:ln>
          <a:effectLst/>
        </p:spPr>
      </p:cxnSp>
      <p:cxnSp>
        <p:nvCxnSpPr>
          <p:cNvPr id="24" name="直接连接符 23"/>
          <p:cNvCxnSpPr/>
          <p:nvPr>
            <p:custDataLst>
              <p:tags r:id="rId11"/>
            </p:custDataLst>
          </p:nvPr>
        </p:nvCxnSpPr>
        <p:spPr>
          <a:xfrm flipV="1">
            <a:off x="4636673" y="3408467"/>
            <a:ext cx="488457" cy="1444680"/>
          </a:xfrm>
          <a:prstGeom prst="line">
            <a:avLst/>
          </a:prstGeom>
          <a:noFill/>
          <a:ln w="76200" cap="flat" cmpd="sng" algn="ctr">
            <a:solidFill>
              <a:srgbClr val="0070C0"/>
            </a:solidFill>
            <a:prstDash val="solid"/>
          </a:ln>
          <a:effectLst/>
        </p:spPr>
      </p:cxnSp>
      <p:cxnSp>
        <p:nvCxnSpPr>
          <p:cNvPr id="25" name="直接连接符 24"/>
          <p:cNvCxnSpPr/>
          <p:nvPr>
            <p:custDataLst>
              <p:tags r:id="rId12"/>
            </p:custDataLst>
          </p:nvPr>
        </p:nvCxnSpPr>
        <p:spPr>
          <a:xfrm flipH="1" flipV="1">
            <a:off x="5017459" y="3333598"/>
            <a:ext cx="489827" cy="1464472"/>
          </a:xfrm>
          <a:prstGeom prst="line">
            <a:avLst/>
          </a:prstGeom>
          <a:noFill/>
          <a:ln w="76200" cap="flat" cmpd="sng" algn="ctr">
            <a:solidFill>
              <a:srgbClr val="0070C0"/>
            </a:solidFill>
            <a:prstDash val="solid"/>
          </a:ln>
          <a:effectLst/>
        </p:spPr>
      </p:cxnSp>
      <p:cxnSp>
        <p:nvCxnSpPr>
          <p:cNvPr id="26" name="直接连接符 25"/>
          <p:cNvCxnSpPr/>
          <p:nvPr>
            <p:custDataLst>
              <p:tags r:id="rId13"/>
            </p:custDataLst>
          </p:nvPr>
        </p:nvCxnSpPr>
        <p:spPr>
          <a:xfrm flipH="1" flipV="1">
            <a:off x="5125131" y="3408466"/>
            <a:ext cx="1107281" cy="973409"/>
          </a:xfrm>
          <a:prstGeom prst="line">
            <a:avLst/>
          </a:prstGeom>
          <a:noFill/>
          <a:ln w="76200" cap="flat" cmpd="sng" algn="ctr">
            <a:solidFill>
              <a:srgbClr val="0070C0"/>
            </a:solidFill>
            <a:prstDash val="solid"/>
          </a:ln>
          <a:effectLst/>
        </p:spPr>
      </p:cxnSp>
      <p:cxnSp>
        <p:nvCxnSpPr>
          <p:cNvPr id="27" name="直接连接符 26"/>
          <p:cNvCxnSpPr/>
          <p:nvPr>
            <p:custDataLst>
              <p:tags r:id="rId14"/>
            </p:custDataLst>
          </p:nvPr>
        </p:nvCxnSpPr>
        <p:spPr>
          <a:xfrm>
            <a:off x="5125130" y="3408466"/>
            <a:ext cx="1507751" cy="437090"/>
          </a:xfrm>
          <a:prstGeom prst="line">
            <a:avLst/>
          </a:prstGeom>
          <a:noFill/>
          <a:ln w="76200" cap="flat" cmpd="sng" algn="ctr">
            <a:solidFill>
              <a:srgbClr val="0070C0"/>
            </a:solidFill>
            <a:prstDash val="solid"/>
          </a:ln>
          <a:effectLst/>
        </p:spPr>
      </p:cxnSp>
      <p:sp>
        <p:nvSpPr>
          <p:cNvPr id="28" name="椭圆 27"/>
          <p:cNvSpPr/>
          <p:nvPr>
            <p:custDataLst>
              <p:tags r:id="rId15"/>
            </p:custDataLst>
          </p:nvPr>
        </p:nvSpPr>
        <p:spPr>
          <a:xfrm>
            <a:off x="3551953" y="4237435"/>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sp>
        <p:nvSpPr>
          <p:cNvPr id="29" name="椭圆 28"/>
          <p:cNvSpPr/>
          <p:nvPr>
            <p:custDataLst>
              <p:tags r:id="rId16"/>
            </p:custDataLst>
          </p:nvPr>
        </p:nvSpPr>
        <p:spPr>
          <a:xfrm>
            <a:off x="4251971" y="4736198"/>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sp>
        <p:nvSpPr>
          <p:cNvPr id="30" name="椭圆 29"/>
          <p:cNvSpPr/>
          <p:nvPr>
            <p:custDataLst>
              <p:tags r:id="rId17"/>
            </p:custDataLst>
          </p:nvPr>
        </p:nvSpPr>
        <p:spPr>
          <a:xfrm>
            <a:off x="5288037" y="4736198"/>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sp>
        <p:nvSpPr>
          <p:cNvPr id="31" name="椭圆 30"/>
          <p:cNvSpPr/>
          <p:nvPr>
            <p:custDataLst>
              <p:tags r:id="rId18"/>
            </p:custDataLst>
          </p:nvPr>
        </p:nvSpPr>
        <p:spPr>
          <a:xfrm>
            <a:off x="6101499" y="4336425"/>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sp>
        <p:nvSpPr>
          <p:cNvPr id="32" name="椭圆 31"/>
          <p:cNvSpPr/>
          <p:nvPr>
            <p:custDataLst>
              <p:tags r:id="rId19"/>
            </p:custDataLst>
          </p:nvPr>
        </p:nvSpPr>
        <p:spPr>
          <a:xfrm>
            <a:off x="6628196" y="3631805"/>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sp>
        <p:nvSpPr>
          <p:cNvPr id="33" name="椭圆 32"/>
          <p:cNvSpPr/>
          <p:nvPr>
            <p:custDataLst>
              <p:tags r:id="rId20"/>
            </p:custDataLst>
          </p:nvPr>
        </p:nvSpPr>
        <p:spPr>
          <a:xfrm>
            <a:off x="3066166" y="3565051"/>
            <a:ext cx="568677" cy="568677"/>
          </a:xfrm>
          <a:prstGeom prst="ellipse">
            <a:avLst/>
          </a:prstGeom>
          <a:solidFill>
            <a:srgbClr val="0070C0"/>
          </a:solidFill>
          <a:ln w="25400" cap="flat" cmpd="sng" algn="ctr">
            <a:solidFill>
              <a:sysClr val="window" lastClr="FFFFFF"/>
            </a:solidFill>
            <a:prstDash val="solid"/>
          </a:ln>
          <a:effectLst>
            <a:outerShdw blurRad="444500" dist="254000" dir="8100000" algn="tr" rotWithShape="0">
              <a:prstClr val="black">
                <a:alpha val="50000"/>
              </a:prstClr>
            </a:outerShdw>
          </a:effectLst>
        </p:spPr>
        <p:txBody>
          <a:bodyPr lIns="90000" tIns="46800" rIns="90000" bIns="46800" rtlCol="0" anchor="ctr">
            <a:normAutofit/>
          </a:bodyP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grpSp>
        <p:nvGrpSpPr>
          <p:cNvPr id="34" name="组合 33"/>
          <p:cNvGrpSpPr/>
          <p:nvPr>
            <p:custDataLst>
              <p:tags r:id="rId21"/>
            </p:custDataLst>
          </p:nvPr>
        </p:nvGrpSpPr>
        <p:grpSpPr>
          <a:xfrm>
            <a:off x="4460254" y="2733210"/>
            <a:ext cx="1197027" cy="1197028"/>
            <a:chOff x="3851771" y="1163107"/>
            <a:chExt cx="1402358" cy="1402358"/>
          </a:xfrm>
        </p:grpSpPr>
        <p:grpSp>
          <p:nvGrpSpPr>
            <p:cNvPr id="35" name="组合 34"/>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685800">
                  <a:defRPr/>
                </a:pPr>
                <a:endParaRPr lang="zh-CN" altLang="en-US" sz="1350" kern="0">
                  <a:solidFill>
                    <a:prstClr val="black"/>
                  </a:solidFill>
                  <a:latin typeface="Calibri" panose="020F0502020204030204"/>
                  <a:ea typeface="微软雅黑" panose="020B0503020204020204" pitchFamily="34" charset="-122"/>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685800">
                  <a:defRPr/>
                </a:pPr>
                <a:endParaRPr lang="zh-CN" altLang="en-US" sz="1350" kern="0">
                  <a:solidFill>
                    <a:prstClr val="white"/>
                  </a:solidFill>
                  <a:latin typeface="Calibri" panose="020F0502020204030204"/>
                  <a:ea typeface="微软雅黑" panose="020B0503020204020204" pitchFamily="34" charset="-122"/>
                </a:endParaRPr>
              </a:p>
            </p:txBody>
          </p:sp>
        </p:grpSp>
        <p:sp>
          <p:nvSpPr>
            <p:cNvPr id="36" name="TextBox 79"/>
            <p:cNvSpPr txBox="1"/>
            <p:nvPr/>
          </p:nvSpPr>
          <p:spPr>
            <a:xfrm>
              <a:off x="4107681" y="1392236"/>
              <a:ext cx="1138204" cy="863695"/>
            </a:xfrm>
            <a:prstGeom prst="rect">
              <a:avLst/>
            </a:prstGeom>
            <a:noFill/>
          </p:spPr>
          <p:txBody>
            <a:bodyPr wrap="square" rtlCol="0">
              <a:spAutoFit/>
            </a:bodyPr>
            <a:lstStyle/>
            <a:p>
              <a:pPr defTabSz="685800">
                <a:defRPr/>
              </a:pPr>
              <a:r>
                <a:rPr lang="zh-CN" sz="2100" kern="0" spc="225" dirty="0">
                  <a:solidFill>
                    <a:srgbClr val="0070C0"/>
                  </a:solidFill>
                  <a:latin typeface="微软雅黑" panose="020B0503020204020204" pitchFamily="34" charset="-122"/>
                  <a:ea typeface="微软雅黑" panose="020B0503020204020204" pitchFamily="34" charset="-122"/>
                </a:rPr>
                <a:t>基本程序</a:t>
              </a:r>
              <a:endParaRPr lang="zh-CN" sz="2100" kern="0" spc="225" dirty="0">
                <a:solidFill>
                  <a:srgbClr val="0070C0"/>
                </a:solidFill>
                <a:latin typeface="微软雅黑" panose="020B0503020204020204" pitchFamily="34" charset="-122"/>
                <a:ea typeface="微软雅黑" panose="020B0503020204020204" pitchFamily="34" charset="-122"/>
              </a:endParaRPr>
            </a:p>
          </p:txBody>
        </p:sp>
      </p:grpSp>
      <p:sp>
        <p:nvSpPr>
          <p:cNvPr id="39" name="TextBox 32"/>
          <p:cNvSpPr txBox="1"/>
          <p:nvPr>
            <p:custDataLst>
              <p:tags r:id="rId22"/>
            </p:custDataLst>
          </p:nvPr>
        </p:nvSpPr>
        <p:spPr>
          <a:xfrm>
            <a:off x="1960994" y="4853147"/>
            <a:ext cx="1337127" cy="507831"/>
          </a:xfrm>
          <a:prstGeom prst="rect">
            <a:avLst/>
          </a:prstGeom>
          <a:noFill/>
        </p:spPr>
        <p:txBody>
          <a:bodyPr wrap="square" lIns="90000" tIns="46800" rIns="90000" bIns="46800" rtlCol="0">
            <a:noAutofit/>
          </a:bodyPr>
          <a:lstStyle/>
          <a:p>
            <a:pPr algn="r" defTabSz="685800">
              <a:lnSpc>
                <a:spcPct val="70000"/>
              </a:lnSpc>
            </a:pPr>
            <a:r>
              <a:rPr lang="zh-CN" altLang="en-US" sz="1600" dirty="0">
                <a:latin typeface="华康唐风隶W5" panose="03000509000000000000" charset="-122"/>
                <a:ea typeface="华康唐风隶W5" panose="03000509000000000000" charset="-122"/>
                <a:sym typeface="+mn-ea"/>
              </a:rPr>
              <a:t>登记</a:t>
            </a:r>
            <a:endParaRPr lang="zh-CN" altLang="en-US" sz="1600" dirty="0">
              <a:latin typeface="华康唐风隶W5" panose="03000509000000000000" charset="-122"/>
              <a:ea typeface="华康唐风隶W5" panose="03000509000000000000" charset="-122"/>
              <a:sym typeface="+mn-ea"/>
            </a:endParaRPr>
          </a:p>
        </p:txBody>
      </p:sp>
      <p:sp>
        <p:nvSpPr>
          <p:cNvPr id="40" name="TextBox 33"/>
          <p:cNvSpPr txBox="1"/>
          <p:nvPr>
            <p:custDataLst>
              <p:tags r:id="rId23"/>
            </p:custDataLst>
          </p:nvPr>
        </p:nvSpPr>
        <p:spPr>
          <a:xfrm>
            <a:off x="5681813" y="5359207"/>
            <a:ext cx="1337127" cy="507831"/>
          </a:xfrm>
          <a:prstGeom prst="rect">
            <a:avLst/>
          </a:prstGeom>
          <a:noFill/>
        </p:spPr>
        <p:txBody>
          <a:bodyPr wrap="square" lIns="90000" tIns="46800" rIns="90000" bIns="46800" rtlCol="0"/>
          <a:lstStyle/>
          <a:p>
            <a:pPr>
              <a:lnSpc>
                <a:spcPct val="80000"/>
              </a:lnSpc>
            </a:pPr>
            <a:r>
              <a:rPr lang="zh-CN" altLang="en-US" sz="1600" dirty="0">
                <a:latin typeface="华康唐风隶W5" panose="03000509000000000000" charset="-122"/>
                <a:ea typeface="华康唐风隶W5" panose="03000509000000000000" charset="-122"/>
                <a:sym typeface="+mn-ea"/>
              </a:rPr>
              <a:t>处理</a:t>
            </a:r>
            <a:endParaRPr lang="zh-CN" altLang="en-US" sz="1600" dirty="0">
              <a:latin typeface="华康唐风隶W5" panose="03000509000000000000" charset="-122"/>
              <a:ea typeface="华康唐风隶W5" panose="03000509000000000000" charset="-122"/>
              <a:sym typeface="+mn-ea"/>
            </a:endParaRPr>
          </a:p>
        </p:txBody>
      </p:sp>
      <p:sp>
        <p:nvSpPr>
          <p:cNvPr id="41" name="TextBox 34"/>
          <p:cNvSpPr txBox="1"/>
          <p:nvPr>
            <p:custDataLst>
              <p:tags r:id="rId24"/>
            </p:custDataLst>
          </p:nvPr>
        </p:nvSpPr>
        <p:spPr>
          <a:xfrm>
            <a:off x="6780957" y="4885427"/>
            <a:ext cx="1337127" cy="507831"/>
          </a:xfrm>
          <a:prstGeom prst="rect">
            <a:avLst/>
          </a:prstGeom>
          <a:noFill/>
        </p:spPr>
        <p:txBody>
          <a:bodyPr wrap="square" lIns="90000" tIns="46800" rIns="90000" bIns="46800" rtlCol="0">
            <a:noAutofit/>
          </a:bodyPr>
          <a:lstStyle/>
          <a:p>
            <a:pPr>
              <a:lnSpc>
                <a:spcPct val="80000"/>
              </a:lnSpc>
            </a:pPr>
            <a:r>
              <a:rPr lang="zh-CN" altLang="en-US" sz="1600" dirty="0">
                <a:latin typeface="华康唐风隶W5" panose="03000509000000000000" charset="-122"/>
                <a:ea typeface="华康唐风隶W5" panose="03000509000000000000" charset="-122"/>
                <a:sym typeface="+mn-ea"/>
              </a:rPr>
              <a:t>立案</a:t>
            </a:r>
            <a:endParaRPr lang="zh-CN" altLang="en-US" sz="1600" dirty="0">
              <a:latin typeface="华康唐风隶W5" panose="03000509000000000000" charset="-122"/>
              <a:ea typeface="华康唐风隶W5" panose="03000509000000000000" charset="-122"/>
              <a:sym typeface="+mn-ea"/>
            </a:endParaRPr>
          </a:p>
        </p:txBody>
      </p:sp>
      <p:sp>
        <p:nvSpPr>
          <p:cNvPr id="42" name="TextBox 35"/>
          <p:cNvSpPr txBox="1"/>
          <p:nvPr>
            <p:custDataLst>
              <p:tags r:id="rId25"/>
            </p:custDataLst>
          </p:nvPr>
        </p:nvSpPr>
        <p:spPr>
          <a:xfrm>
            <a:off x="7077875" y="4002790"/>
            <a:ext cx="1337127" cy="507831"/>
          </a:xfrm>
          <a:prstGeom prst="rect">
            <a:avLst/>
          </a:prstGeom>
          <a:noFill/>
        </p:spPr>
        <p:txBody>
          <a:bodyPr wrap="square" lIns="90000" tIns="46800" rIns="90000" bIns="46800" rtlCol="0">
            <a:noAutofit/>
          </a:bodyPr>
          <a:lstStyle/>
          <a:p>
            <a:pPr>
              <a:lnSpc>
                <a:spcPct val="90000"/>
              </a:lnSpc>
            </a:pPr>
            <a:r>
              <a:rPr lang="zh-CN" altLang="en-US" sz="1600" dirty="0">
                <a:latin typeface="华康唐风隶W5" panose="03000509000000000000" charset="-122"/>
                <a:ea typeface="华康唐风隶W5" panose="03000509000000000000" charset="-122"/>
                <a:sym typeface="+mn-ea"/>
              </a:rPr>
              <a:t>回访</a:t>
            </a:r>
            <a:endParaRPr lang="zh-CN" altLang="en-US" sz="1600" dirty="0">
              <a:latin typeface="华康唐风隶W5" panose="03000509000000000000" charset="-122"/>
              <a:ea typeface="华康唐风隶W5" panose="03000509000000000000" charset="-122"/>
              <a:sym typeface="+mn-ea"/>
            </a:endParaRPr>
          </a:p>
        </p:txBody>
      </p:sp>
      <p:sp>
        <p:nvSpPr>
          <p:cNvPr id="43" name="TextBox 46"/>
          <p:cNvSpPr txBox="1"/>
          <p:nvPr>
            <p:custDataLst>
              <p:tags r:id="rId26"/>
            </p:custDataLst>
          </p:nvPr>
        </p:nvSpPr>
        <p:spPr>
          <a:xfrm>
            <a:off x="3018359" y="5375730"/>
            <a:ext cx="1337127" cy="507831"/>
          </a:xfrm>
          <a:prstGeom prst="rect">
            <a:avLst/>
          </a:prstGeom>
          <a:noFill/>
        </p:spPr>
        <p:txBody>
          <a:bodyPr wrap="square" lIns="90000" tIns="46800" rIns="90000" bIns="46800" rtlCol="0">
            <a:noAutofit/>
          </a:bodyPr>
          <a:lstStyle/>
          <a:p>
            <a:pPr algn="r" defTabSz="685800"/>
            <a:r>
              <a:rPr lang="zh-CN" altLang="en-US" sz="1600" dirty="0">
                <a:latin typeface="华康唐风隶W5" panose="03000509000000000000" charset="-122"/>
                <a:ea typeface="华康唐风隶W5" panose="03000509000000000000" charset="-122"/>
                <a:sym typeface="+mn-ea"/>
              </a:rPr>
              <a:t>接洽 </a:t>
            </a:r>
            <a:endParaRPr lang="zh-CN" altLang="en-US" sz="1600" dirty="0">
              <a:latin typeface="华康唐风隶W5" panose="03000509000000000000" charset="-122"/>
              <a:ea typeface="华康唐风隶W5" panose="03000509000000000000" charset="-122"/>
              <a:sym typeface="+mn-ea"/>
            </a:endParaRPr>
          </a:p>
        </p:txBody>
      </p:sp>
      <p:sp>
        <p:nvSpPr>
          <p:cNvPr id="47" name="TextBox 32"/>
          <p:cNvSpPr txBox="1"/>
          <p:nvPr>
            <p:custDataLst>
              <p:tags r:id="rId27"/>
            </p:custDataLst>
          </p:nvPr>
        </p:nvSpPr>
        <p:spPr>
          <a:xfrm>
            <a:off x="2182483" y="4209957"/>
            <a:ext cx="1337127" cy="507831"/>
          </a:xfrm>
          <a:prstGeom prst="rect">
            <a:avLst/>
          </a:prstGeom>
          <a:noFill/>
        </p:spPr>
        <p:txBody>
          <a:bodyPr wrap="square" lIns="90000" tIns="46800" rIns="90000" bIns="46800" rtlCol="0"/>
          <a:lstStyle/>
          <a:p>
            <a:pPr>
              <a:lnSpc>
                <a:spcPct val="70000"/>
              </a:lnSpc>
            </a:pPr>
            <a:r>
              <a:rPr lang="zh-CN" altLang="en-US" sz="1600" dirty="0">
                <a:latin typeface="华康唐风隶W5" panose="03000509000000000000" charset="-122"/>
                <a:ea typeface="华康唐风隶W5" panose="03000509000000000000" charset="-122"/>
                <a:sym typeface="+mn-ea"/>
              </a:rPr>
              <a:t>接待</a:t>
            </a:r>
            <a:endParaRPr lang="zh-CN" altLang="en-US" sz="1600" dirty="0">
              <a:latin typeface="华康唐风隶W5" panose="03000509000000000000" charset="-122"/>
              <a:ea typeface="华康唐风隶W5" panose="03000509000000000000" charset="-122"/>
              <a:sym typeface="+mn-ea"/>
            </a:endParaRPr>
          </a:p>
        </p:txBody>
      </p:sp>
      <p:grpSp>
        <p:nvGrpSpPr>
          <p:cNvPr id="44" name="组合 43"/>
          <p:cNvGrpSpPr/>
          <p:nvPr>
            <p:custDataLst>
              <p:tags r:id="rId28"/>
            </p:custDataLst>
          </p:nvPr>
        </p:nvGrpSpPr>
        <p:grpSpPr>
          <a:xfrm>
            <a:off x="2077231" y="1150483"/>
            <a:ext cx="335756" cy="335756"/>
            <a:chOff x="657224" y="1451026"/>
            <a:chExt cx="447675" cy="447675"/>
          </a:xfrm>
        </p:grpSpPr>
        <p:sp>
          <p:nvSpPr>
            <p:cNvPr id="45" name="菱形 44"/>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46" name="菱形 45"/>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grpSp>
        <p:nvGrpSpPr>
          <p:cNvPr id="48" name="组合 47"/>
          <p:cNvGrpSpPr/>
          <p:nvPr>
            <p:custDataLst>
              <p:tags r:id="rId29"/>
            </p:custDataLst>
          </p:nvPr>
        </p:nvGrpSpPr>
        <p:grpSpPr>
          <a:xfrm>
            <a:off x="2255827" y="1165096"/>
            <a:ext cx="335756" cy="335756"/>
            <a:chOff x="657224" y="1451026"/>
            <a:chExt cx="447675" cy="447675"/>
          </a:xfrm>
        </p:grpSpPr>
        <p:sp>
          <p:nvSpPr>
            <p:cNvPr id="49" name="菱形 48"/>
            <p:cNvSpPr/>
            <p:nvPr/>
          </p:nvSpPr>
          <p:spPr>
            <a:xfrm>
              <a:off x="657224" y="1451026"/>
              <a:ext cx="447675" cy="447675"/>
            </a:xfrm>
            <a:prstGeom prst="diamond">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sp>
          <p:nvSpPr>
            <p:cNvPr id="50" name="菱形 49"/>
            <p:cNvSpPr/>
            <p:nvPr/>
          </p:nvSpPr>
          <p:spPr>
            <a:xfrm>
              <a:off x="685798" y="1479600"/>
              <a:ext cx="390525" cy="390525"/>
            </a:xfrm>
            <a:prstGeom prst="diamon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C00000"/>
                </a:solidFill>
                <a:ea typeface="微软雅黑" panose="020B0503020204020204" pitchFamily="34" charset="-122"/>
              </a:endParaRPr>
            </a:p>
          </p:txBody>
        </p:sp>
      </p:grpSp>
      <p:pic>
        <p:nvPicPr>
          <p:cNvPr id="12289" name="Picture 6" descr="D:\Program Files\Microsoft Office\MEDIA\OFFICE12\Lines\BD21313_.gif"/>
          <p:cNvPicPr>
            <a:picLocks noChangeAspect="1"/>
          </p:cNvPicPr>
          <p:nvPr/>
        </p:nvPicPr>
        <p:blipFill>
          <a:blip r:embed="rId30"/>
          <a:stretch>
            <a:fillRect/>
          </a:stretch>
        </p:blipFill>
        <p:spPr>
          <a:xfrm>
            <a:off x="1547813" y="488950"/>
            <a:ext cx="8054975" cy="320675"/>
          </a:xfrm>
          <a:prstGeom prst="rect">
            <a:avLst/>
          </a:prstGeom>
          <a:noFill/>
          <a:ln w="9525">
            <a:noFill/>
          </a:ln>
        </p:spPr>
      </p:pic>
      <p:sp>
        <p:nvSpPr>
          <p:cNvPr id="2" name="文本框 1"/>
          <p:cNvSpPr txBox="1"/>
          <p:nvPr/>
        </p:nvSpPr>
        <p:spPr>
          <a:xfrm>
            <a:off x="2957195" y="1778000"/>
            <a:ext cx="3383280" cy="607695"/>
          </a:xfrm>
          <a:prstGeom prst="rect">
            <a:avLst/>
          </a:prstGeom>
          <a:noFill/>
        </p:spPr>
        <p:txBody>
          <a:bodyPr wrap="none" rtlCol="0" anchor="t">
            <a:spAutoFit/>
          </a:bodyPr>
          <a:p>
            <a:pPr>
              <a:lnSpc>
                <a:spcPct val="140000"/>
              </a:lnSpc>
            </a:pPr>
            <a:r>
              <a:rPr lang="en-US" altLang="zh-CN" sz="2400" dirty="0">
                <a:solidFill>
                  <a:srgbClr val="0070C0"/>
                </a:solidFill>
                <a:effectLst>
                  <a:outerShdw blurRad="38100" dist="19050" dir="2700000" algn="tl" rotWithShape="0">
                    <a:schemeClr val="dk1">
                      <a:alpha val="40000"/>
                    </a:schemeClr>
                  </a:outerShdw>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1</a:t>
            </a:r>
            <a:r>
              <a:rPr lang="zh-CN" altLang="en-US" sz="2400" dirty="0">
                <a:solidFill>
                  <a:srgbClr val="0070C0"/>
                </a:solidFill>
                <a:effectLst>
                  <a:outerShdw blurRad="38100" dist="19050" dir="2700000" algn="tl" rotWithShape="0">
                    <a:schemeClr val="dk1">
                      <a:alpha val="40000"/>
                    </a:schemeClr>
                  </a:outerShdw>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rPr>
              <a:t>．接待来访的基本程序</a:t>
            </a:r>
            <a:endParaRPr lang="zh-CN" altLang="en-US" sz="2400" dirty="0">
              <a:solidFill>
                <a:srgbClr val="0070C0"/>
              </a:solidFill>
              <a:effectLst>
                <a:outerShdw blurRad="38100" dist="19050" dir="2700000" algn="tl" rotWithShape="0">
                  <a:schemeClr val="dk1">
                    <a:alpha val="40000"/>
                  </a:schemeClr>
                </a:outerShdw>
                <a:reflection blurRad="6350" stA="55000" endA="300" endPos="45500" dir="5400000" sy="-100000" algn="bl" rotWithShape="0"/>
              </a:effectLst>
              <a:latin typeface="华康唐风隶W5" panose="03000509000000000000" charset="-122"/>
              <a:ea typeface="华康唐风隶W5" panose="03000509000000000000" charset="-122"/>
              <a:cs typeface="华康唐风隶W5" panose="03000509000000000000" charset="-122"/>
              <a:sym typeface="+mn-ea"/>
            </a:endParaRPr>
          </a:p>
        </p:txBody>
      </p:sp>
    </p:spTree>
    <p:custDataLst>
      <p:tags r:id="rId31"/>
    </p:custDataLst>
  </p:cSld>
  <p:clrMapOvr>
    <a:masterClrMapping/>
  </p:clrMapOvr>
  <p:transition>
    <p:random/>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44000">
                                          <p:cBhvr additive="base">
                                            <p:cTn id="7"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trips(downLeft)">
                                          <p:cBhvr>
                                            <p:cTn id="12" dur="500"/>
                                            <p:tgtEl>
                                              <p:spTgt spid="22"/>
                                            </p:tgtEl>
                                          </p:cBhvr>
                                        </p:animEffect>
                                      </p:childTnLst>
                                    </p:cTn>
                                  </p:par>
                                  <p:par>
                                    <p:cTn id="13" presetID="18" presetClass="entr" presetSubtype="12"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strips(downLeft)">
                                          <p:cBhvr>
                                            <p:cTn id="15" dur="500"/>
                                            <p:tgtEl>
                                              <p:spTgt spid="23"/>
                                            </p:tgtEl>
                                          </p:cBhvr>
                                        </p:animEffect>
                                      </p:childTnLst>
                                    </p:cTn>
                                  </p:par>
                                  <p:par>
                                    <p:cTn id="16" presetID="18" presetClass="entr" presetSubtype="12"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strips(downLeft)">
                                          <p:cBhvr>
                                            <p:cTn id="18" dur="500"/>
                                            <p:tgtEl>
                                              <p:spTgt spid="24"/>
                                            </p:tgtEl>
                                          </p:cBhvr>
                                        </p:animEffect>
                                      </p:childTnLst>
                                    </p:cTn>
                                  </p:par>
                                  <p:par>
                                    <p:cTn id="19" presetID="18" presetClass="entr" presetSubtype="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trips(downRight)">
                                          <p:cBhvr>
                                            <p:cTn id="21" dur="500"/>
                                            <p:tgtEl>
                                              <p:spTgt spid="25"/>
                                            </p:tgtEl>
                                          </p:cBhvr>
                                        </p:animEffect>
                                      </p:childTnLst>
                                    </p:cTn>
                                  </p:par>
                                  <p:par>
                                    <p:cTn id="22" presetID="18" presetClass="entr" presetSubtype="6"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strips(downRight)">
                                          <p:cBhvr>
                                            <p:cTn id="24" dur="500"/>
                                            <p:tgtEl>
                                              <p:spTgt spid="26"/>
                                            </p:tgtEl>
                                          </p:cBhvr>
                                        </p:animEffect>
                                      </p:childTnLst>
                                    </p:cTn>
                                  </p:par>
                                  <p:par>
                                    <p:cTn id="25" presetID="18" presetClass="entr" presetSubtype="6"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strips(downRight)">
                                          <p:cBhvr>
                                            <p:cTn id="27" dur="500"/>
                                            <p:tgtEl>
                                              <p:spTgt spid="27"/>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childTnLst>
                              </p:cTn>
                            </p:par>
                            <p:par>
                              <p:cTn id="58" fill="hold">
                                <p:stCondLst>
                                  <p:cond delay="1000"/>
                                </p:stCondLst>
                                <p:childTnLst>
                                  <p:par>
                                    <p:cTn id="59" presetID="12" presetClass="entr" presetSubtype="2"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p:tgtEl>
                                              <p:spTgt spid="16"/>
                                            </p:tgtEl>
                                            <p:attrNameLst>
                                              <p:attrName>ppt_x</p:attrName>
                                            </p:attrNameLst>
                                          </p:cBhvr>
                                          <p:tavLst>
                                            <p:tav tm="0">
                                              <p:val>
                                                <p:strVal val="#ppt_x+#ppt_w*1.125000"/>
                                              </p:val>
                                            </p:tav>
                                            <p:tav tm="100000">
                                              <p:val>
                                                <p:strVal val="#ppt_x"/>
                                              </p:val>
                                            </p:tav>
                                          </p:tavLst>
                                        </p:anim>
                                        <p:animEffect transition="in" filter="wipe(left)">
                                          <p:cBhvr>
                                            <p:cTn id="62" dur="500"/>
                                            <p:tgtEl>
                                              <p:spTgt spid="16"/>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p:tgtEl>
                                              <p:spTgt spid="18"/>
                                            </p:tgtEl>
                                            <p:attrNameLst>
                                              <p:attrName>ppt_x</p:attrName>
                                            </p:attrNameLst>
                                          </p:cBhvr>
                                          <p:tavLst>
                                            <p:tav tm="0">
                                              <p:val>
                                                <p:strVal val="#ppt_x+#ppt_w*1.125000"/>
                                              </p:val>
                                            </p:tav>
                                            <p:tav tm="100000">
                                              <p:val>
                                                <p:strVal val="#ppt_x"/>
                                              </p:val>
                                            </p:tav>
                                          </p:tavLst>
                                        </p:anim>
                                        <p:animEffect transition="in" filter="wipe(left)">
                                          <p:cBhvr>
                                            <p:cTn id="66" dur="500"/>
                                            <p:tgtEl>
                                              <p:spTgt spid="18"/>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left)">
                                          <p:cBhvr>
                                            <p:cTn id="70" dur="500"/>
                                            <p:tgtEl>
                                              <p:spTgt spid="21"/>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ppt_x</p:attrName>
                                            </p:attrNameLst>
                                          </p:cBhvr>
                                          <p:tavLst>
                                            <p:tav tm="0">
                                              <p:val>
                                                <p:strVal val="#ppt_x-#ppt_w*1.125000"/>
                                              </p:val>
                                            </p:tav>
                                            <p:tav tm="100000">
                                              <p:val>
                                                <p:strVal val="#ppt_x"/>
                                              </p:val>
                                            </p:tav>
                                          </p:tavLst>
                                        </p:anim>
                                        <p:animEffect transition="in" filter="wipe(right)">
                                          <p:cBhvr>
                                            <p:cTn id="74" dur="500"/>
                                            <p:tgtEl>
                                              <p:spTgt spid="20"/>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p:tgtEl>
                                              <p:spTgt spid="17"/>
                                            </p:tgtEl>
                                            <p:attrNameLst>
                                              <p:attrName>ppt_x</p:attrName>
                                            </p:attrNameLst>
                                          </p:cBhvr>
                                          <p:tavLst>
                                            <p:tav tm="0">
                                              <p:val>
                                                <p:strVal val="#ppt_x-#ppt_w*1.125000"/>
                                              </p:val>
                                            </p:tav>
                                            <p:tav tm="100000">
                                              <p:val>
                                                <p:strVal val="#ppt_x"/>
                                              </p:val>
                                            </p:tav>
                                          </p:tavLst>
                                        </p:anim>
                                        <p:animEffect transition="in" filter="wipe(right)">
                                          <p:cBhvr>
                                            <p:cTn id="78" dur="500"/>
                                            <p:tgtEl>
                                              <p:spTgt spid="17"/>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300"/>
                                            <p:tgtEl>
                                              <p:spTgt spid="39"/>
                                            </p:tgtEl>
                                            <p:attrNameLst>
                                              <p:attrName>ppt_x</p:attrName>
                                            </p:attrNameLst>
                                          </p:cBhvr>
                                          <p:tavLst>
                                            <p:tav tm="0">
                                              <p:val>
                                                <p:strVal val="#ppt_x-#ppt_w*1.125000"/>
                                              </p:val>
                                            </p:tav>
                                            <p:tav tm="100000">
                                              <p:val>
                                                <p:strVal val="#ppt_x"/>
                                              </p:val>
                                            </p:tav>
                                          </p:tavLst>
                                        </p:anim>
                                        <p:animEffect transition="in" filter="wipe(right)">
                                          <p:cBhvr>
                                            <p:cTn id="86" dur="300"/>
                                            <p:tgtEl>
                                              <p:spTgt spid="39"/>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300"/>
                                            <p:tgtEl>
                                              <p:spTgt spid="40"/>
                                            </p:tgtEl>
                                            <p:attrNameLst>
                                              <p:attrName>ppt_x</p:attrName>
                                            </p:attrNameLst>
                                          </p:cBhvr>
                                          <p:tavLst>
                                            <p:tav tm="0">
                                              <p:val>
                                                <p:strVal val="#ppt_x-#ppt_w*1.125000"/>
                                              </p:val>
                                            </p:tav>
                                            <p:tav tm="100000">
                                              <p:val>
                                                <p:strVal val="#ppt_x"/>
                                              </p:val>
                                            </p:tav>
                                          </p:tavLst>
                                        </p:anim>
                                        <p:animEffect transition="in" filter="wipe(right)">
                                          <p:cBhvr>
                                            <p:cTn id="90" dur="300"/>
                                            <p:tgtEl>
                                              <p:spTgt spid="40"/>
                                            </p:tgtEl>
                                          </p:cBhvr>
                                        </p:animEffect>
                                      </p:childTnLst>
                                    </p:cTn>
                                  </p:par>
                                  <p:par>
                                    <p:cTn id="91" presetID="12" presetClass="entr" presetSubtype="8" fill="hold" grpId="0" nodeType="withEffect">
                                      <p:stCondLst>
                                        <p:cond delay="20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300"/>
                                            <p:tgtEl>
                                              <p:spTgt spid="41"/>
                                            </p:tgtEl>
                                            <p:attrNameLst>
                                              <p:attrName>ppt_x</p:attrName>
                                            </p:attrNameLst>
                                          </p:cBhvr>
                                          <p:tavLst>
                                            <p:tav tm="0">
                                              <p:val>
                                                <p:strVal val="#ppt_x-#ppt_w*1.125000"/>
                                              </p:val>
                                            </p:tav>
                                            <p:tav tm="100000">
                                              <p:val>
                                                <p:strVal val="#ppt_x"/>
                                              </p:val>
                                            </p:tav>
                                          </p:tavLst>
                                        </p:anim>
                                        <p:animEffect transition="in" filter="wipe(right)">
                                          <p:cBhvr>
                                            <p:cTn id="94" dur="300"/>
                                            <p:tgtEl>
                                              <p:spTgt spid="41"/>
                                            </p:tgtEl>
                                          </p:cBhvr>
                                        </p:animEffect>
                                      </p:childTnLst>
                                    </p:cTn>
                                  </p:par>
                                  <p:par>
                                    <p:cTn id="95" presetID="12" presetClass="entr" presetSubtype="8" fill="hold" grpId="0" nodeType="withEffect">
                                      <p:stCondLst>
                                        <p:cond delay="20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300"/>
                                            <p:tgtEl>
                                              <p:spTgt spid="42"/>
                                            </p:tgtEl>
                                            <p:attrNameLst>
                                              <p:attrName>ppt_x</p:attrName>
                                            </p:attrNameLst>
                                          </p:cBhvr>
                                          <p:tavLst>
                                            <p:tav tm="0">
                                              <p:val>
                                                <p:strVal val="#ppt_x-#ppt_w*1.125000"/>
                                              </p:val>
                                            </p:tav>
                                            <p:tav tm="100000">
                                              <p:val>
                                                <p:strVal val="#ppt_x"/>
                                              </p:val>
                                            </p:tav>
                                          </p:tavLst>
                                        </p:anim>
                                        <p:animEffect transition="in" filter="wipe(right)">
                                          <p:cBhvr>
                                            <p:cTn id="98" dur="300"/>
                                            <p:tgtEl>
                                              <p:spTgt spid="42"/>
                                            </p:tgtEl>
                                          </p:cBhvr>
                                        </p:animEffect>
                                      </p:childTnLst>
                                    </p:cTn>
                                  </p:par>
                                  <p:par>
                                    <p:cTn id="99" presetID="12" presetClass="entr" presetSubtype="8" fill="hold" grpId="0" nodeType="withEffect">
                                      <p:stCondLst>
                                        <p:cond delay="20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300"/>
                                            <p:tgtEl>
                                              <p:spTgt spid="43"/>
                                            </p:tgtEl>
                                            <p:attrNameLst>
                                              <p:attrName>ppt_x</p:attrName>
                                            </p:attrNameLst>
                                          </p:cBhvr>
                                          <p:tavLst>
                                            <p:tav tm="0">
                                              <p:val>
                                                <p:strVal val="#ppt_x-#ppt_w*1.125000"/>
                                              </p:val>
                                            </p:tav>
                                            <p:tav tm="100000">
                                              <p:val>
                                                <p:strVal val="#ppt_x"/>
                                              </p:val>
                                            </p:tav>
                                          </p:tavLst>
                                        </p:anim>
                                        <p:animEffect transition="in" filter="wipe(right)">
                                          <p:cBhvr>
                                            <p:cTn id="102" dur="300"/>
                                            <p:tgtEl>
                                              <p:spTgt spid="43"/>
                                            </p:tgtEl>
                                          </p:cBhvr>
                                        </p:animEffect>
                                      </p:childTnLst>
                                    </p:cTn>
                                  </p:par>
                                  <p:par>
                                    <p:cTn id="103" presetID="12" presetClass="entr" presetSubtype="8" fill="hold" grpId="0" nodeType="withEffect">
                                      <p:stCondLst>
                                        <p:cond delay="200"/>
                                      </p:stCondLst>
                                      <p:childTnLst>
                                        <p:set>
                                          <p:cBhvr>
                                            <p:cTn id="104" dur="1" fill="hold">
                                              <p:stCondLst>
                                                <p:cond delay="0"/>
                                              </p:stCondLst>
                                            </p:cTn>
                                            <p:tgtEl>
                                              <p:spTgt spid="47"/>
                                            </p:tgtEl>
                                            <p:attrNameLst>
                                              <p:attrName>style.visibility</p:attrName>
                                            </p:attrNameLst>
                                          </p:cBhvr>
                                          <p:to>
                                            <p:strVal val="visible"/>
                                          </p:to>
                                        </p:set>
                                        <p:anim calcmode="lin" valueType="num">
                                          <p:cBhvr additive="base">
                                            <p:cTn id="105" dur="300"/>
                                            <p:tgtEl>
                                              <p:spTgt spid="47"/>
                                            </p:tgtEl>
                                            <p:attrNameLst>
                                              <p:attrName>ppt_x</p:attrName>
                                            </p:attrNameLst>
                                          </p:cBhvr>
                                          <p:tavLst>
                                            <p:tav tm="0">
                                              <p:val>
                                                <p:strVal val="#ppt_x-#ppt_w*1.125000"/>
                                              </p:val>
                                            </p:tav>
                                            <p:tav tm="100000">
                                              <p:val>
                                                <p:strVal val="#ppt_x"/>
                                              </p:val>
                                            </p:tav>
                                          </p:tavLst>
                                        </p:anim>
                                        <p:animEffect transition="in" filter="wipe(right)">
                                          <p:cBhvr>
                                            <p:cTn id="106"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bldLvl="0" animBg="1"/>
          <p:bldP spid="21" grpId="0" bldLvl="0" animBg="1"/>
          <p:bldP spid="28" grpId="0" bldLvl="0" animBg="1"/>
          <p:bldP spid="29" grpId="0" bldLvl="0" animBg="1"/>
          <p:bldP spid="30" grpId="0" bldLvl="0" animBg="1"/>
          <p:bldP spid="31" grpId="0" bldLvl="0" animBg="1"/>
          <p:bldP spid="32" grpId="0" bldLvl="0" animBg="1"/>
          <p:bldP spid="33" grpId="0" bldLvl="0" animBg="1"/>
          <p:bldP spid="39" grpId="0"/>
          <p:bldP spid="40" grpId="0"/>
          <p:bldP spid="41" grpId="0"/>
          <p:bldP spid="42" grpId="0"/>
          <p:bldP spid="43" grpId="0"/>
          <p:bldP spid="4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trips(downLeft)">
                                          <p:cBhvr>
                                            <p:cTn id="12" dur="500"/>
                                            <p:tgtEl>
                                              <p:spTgt spid="22"/>
                                            </p:tgtEl>
                                          </p:cBhvr>
                                        </p:animEffect>
                                      </p:childTnLst>
                                    </p:cTn>
                                  </p:par>
                                  <p:par>
                                    <p:cTn id="13" presetID="18" presetClass="entr" presetSubtype="12"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strips(downLeft)">
                                          <p:cBhvr>
                                            <p:cTn id="15" dur="500"/>
                                            <p:tgtEl>
                                              <p:spTgt spid="23"/>
                                            </p:tgtEl>
                                          </p:cBhvr>
                                        </p:animEffect>
                                      </p:childTnLst>
                                    </p:cTn>
                                  </p:par>
                                  <p:par>
                                    <p:cTn id="16" presetID="18" presetClass="entr" presetSubtype="12"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strips(downLeft)">
                                          <p:cBhvr>
                                            <p:cTn id="18" dur="500"/>
                                            <p:tgtEl>
                                              <p:spTgt spid="24"/>
                                            </p:tgtEl>
                                          </p:cBhvr>
                                        </p:animEffect>
                                      </p:childTnLst>
                                    </p:cTn>
                                  </p:par>
                                  <p:par>
                                    <p:cTn id="19" presetID="18" presetClass="entr" presetSubtype="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trips(downRight)">
                                          <p:cBhvr>
                                            <p:cTn id="21" dur="500"/>
                                            <p:tgtEl>
                                              <p:spTgt spid="25"/>
                                            </p:tgtEl>
                                          </p:cBhvr>
                                        </p:animEffect>
                                      </p:childTnLst>
                                    </p:cTn>
                                  </p:par>
                                  <p:par>
                                    <p:cTn id="22" presetID="18" presetClass="entr" presetSubtype="6"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strips(downRight)">
                                          <p:cBhvr>
                                            <p:cTn id="24" dur="500"/>
                                            <p:tgtEl>
                                              <p:spTgt spid="26"/>
                                            </p:tgtEl>
                                          </p:cBhvr>
                                        </p:animEffect>
                                      </p:childTnLst>
                                    </p:cTn>
                                  </p:par>
                                  <p:par>
                                    <p:cTn id="25" presetID="18" presetClass="entr" presetSubtype="6"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strips(downRight)">
                                          <p:cBhvr>
                                            <p:cTn id="27" dur="500"/>
                                            <p:tgtEl>
                                              <p:spTgt spid="27"/>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childTnLst>
                              </p:cTn>
                            </p:par>
                            <p:par>
                              <p:cTn id="58" fill="hold">
                                <p:stCondLst>
                                  <p:cond delay="1000"/>
                                </p:stCondLst>
                                <p:childTnLst>
                                  <p:par>
                                    <p:cTn id="59" presetID="12" presetClass="entr" presetSubtype="2"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p:tgtEl>
                                              <p:spTgt spid="16"/>
                                            </p:tgtEl>
                                            <p:attrNameLst>
                                              <p:attrName>ppt_x</p:attrName>
                                            </p:attrNameLst>
                                          </p:cBhvr>
                                          <p:tavLst>
                                            <p:tav tm="0">
                                              <p:val>
                                                <p:strVal val="#ppt_x+#ppt_w*1.125000"/>
                                              </p:val>
                                            </p:tav>
                                            <p:tav tm="100000">
                                              <p:val>
                                                <p:strVal val="#ppt_x"/>
                                              </p:val>
                                            </p:tav>
                                          </p:tavLst>
                                        </p:anim>
                                        <p:animEffect transition="in" filter="wipe(left)">
                                          <p:cBhvr>
                                            <p:cTn id="62" dur="500"/>
                                            <p:tgtEl>
                                              <p:spTgt spid="16"/>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p:tgtEl>
                                              <p:spTgt spid="18"/>
                                            </p:tgtEl>
                                            <p:attrNameLst>
                                              <p:attrName>ppt_x</p:attrName>
                                            </p:attrNameLst>
                                          </p:cBhvr>
                                          <p:tavLst>
                                            <p:tav tm="0">
                                              <p:val>
                                                <p:strVal val="#ppt_x+#ppt_w*1.125000"/>
                                              </p:val>
                                            </p:tav>
                                            <p:tav tm="100000">
                                              <p:val>
                                                <p:strVal val="#ppt_x"/>
                                              </p:val>
                                            </p:tav>
                                          </p:tavLst>
                                        </p:anim>
                                        <p:animEffect transition="in" filter="wipe(left)">
                                          <p:cBhvr>
                                            <p:cTn id="66" dur="500"/>
                                            <p:tgtEl>
                                              <p:spTgt spid="18"/>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left)">
                                          <p:cBhvr>
                                            <p:cTn id="70" dur="500"/>
                                            <p:tgtEl>
                                              <p:spTgt spid="21"/>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ppt_x</p:attrName>
                                            </p:attrNameLst>
                                          </p:cBhvr>
                                          <p:tavLst>
                                            <p:tav tm="0">
                                              <p:val>
                                                <p:strVal val="#ppt_x-#ppt_w*1.125000"/>
                                              </p:val>
                                            </p:tav>
                                            <p:tav tm="100000">
                                              <p:val>
                                                <p:strVal val="#ppt_x"/>
                                              </p:val>
                                            </p:tav>
                                          </p:tavLst>
                                        </p:anim>
                                        <p:animEffect transition="in" filter="wipe(right)">
                                          <p:cBhvr>
                                            <p:cTn id="74" dur="500"/>
                                            <p:tgtEl>
                                              <p:spTgt spid="20"/>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p:tgtEl>
                                              <p:spTgt spid="17"/>
                                            </p:tgtEl>
                                            <p:attrNameLst>
                                              <p:attrName>ppt_x</p:attrName>
                                            </p:attrNameLst>
                                          </p:cBhvr>
                                          <p:tavLst>
                                            <p:tav tm="0">
                                              <p:val>
                                                <p:strVal val="#ppt_x-#ppt_w*1.125000"/>
                                              </p:val>
                                            </p:tav>
                                            <p:tav tm="100000">
                                              <p:val>
                                                <p:strVal val="#ppt_x"/>
                                              </p:val>
                                            </p:tav>
                                          </p:tavLst>
                                        </p:anim>
                                        <p:animEffect transition="in" filter="wipe(right)">
                                          <p:cBhvr>
                                            <p:cTn id="78" dur="500"/>
                                            <p:tgtEl>
                                              <p:spTgt spid="17"/>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300"/>
                                            <p:tgtEl>
                                              <p:spTgt spid="39"/>
                                            </p:tgtEl>
                                            <p:attrNameLst>
                                              <p:attrName>ppt_x</p:attrName>
                                            </p:attrNameLst>
                                          </p:cBhvr>
                                          <p:tavLst>
                                            <p:tav tm="0">
                                              <p:val>
                                                <p:strVal val="#ppt_x-#ppt_w*1.125000"/>
                                              </p:val>
                                            </p:tav>
                                            <p:tav tm="100000">
                                              <p:val>
                                                <p:strVal val="#ppt_x"/>
                                              </p:val>
                                            </p:tav>
                                          </p:tavLst>
                                        </p:anim>
                                        <p:animEffect transition="in" filter="wipe(right)">
                                          <p:cBhvr>
                                            <p:cTn id="86" dur="300"/>
                                            <p:tgtEl>
                                              <p:spTgt spid="39"/>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300"/>
                                            <p:tgtEl>
                                              <p:spTgt spid="40"/>
                                            </p:tgtEl>
                                            <p:attrNameLst>
                                              <p:attrName>ppt_x</p:attrName>
                                            </p:attrNameLst>
                                          </p:cBhvr>
                                          <p:tavLst>
                                            <p:tav tm="0">
                                              <p:val>
                                                <p:strVal val="#ppt_x-#ppt_w*1.125000"/>
                                              </p:val>
                                            </p:tav>
                                            <p:tav tm="100000">
                                              <p:val>
                                                <p:strVal val="#ppt_x"/>
                                              </p:val>
                                            </p:tav>
                                          </p:tavLst>
                                        </p:anim>
                                        <p:animEffect transition="in" filter="wipe(right)">
                                          <p:cBhvr>
                                            <p:cTn id="90" dur="300"/>
                                            <p:tgtEl>
                                              <p:spTgt spid="40"/>
                                            </p:tgtEl>
                                          </p:cBhvr>
                                        </p:animEffect>
                                      </p:childTnLst>
                                    </p:cTn>
                                  </p:par>
                                  <p:par>
                                    <p:cTn id="91" presetID="12" presetClass="entr" presetSubtype="8" fill="hold" grpId="0" nodeType="withEffect">
                                      <p:stCondLst>
                                        <p:cond delay="20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300"/>
                                            <p:tgtEl>
                                              <p:spTgt spid="41"/>
                                            </p:tgtEl>
                                            <p:attrNameLst>
                                              <p:attrName>ppt_x</p:attrName>
                                            </p:attrNameLst>
                                          </p:cBhvr>
                                          <p:tavLst>
                                            <p:tav tm="0">
                                              <p:val>
                                                <p:strVal val="#ppt_x-#ppt_w*1.125000"/>
                                              </p:val>
                                            </p:tav>
                                            <p:tav tm="100000">
                                              <p:val>
                                                <p:strVal val="#ppt_x"/>
                                              </p:val>
                                            </p:tav>
                                          </p:tavLst>
                                        </p:anim>
                                        <p:animEffect transition="in" filter="wipe(right)">
                                          <p:cBhvr>
                                            <p:cTn id="94" dur="300"/>
                                            <p:tgtEl>
                                              <p:spTgt spid="41"/>
                                            </p:tgtEl>
                                          </p:cBhvr>
                                        </p:animEffect>
                                      </p:childTnLst>
                                    </p:cTn>
                                  </p:par>
                                  <p:par>
                                    <p:cTn id="95" presetID="12" presetClass="entr" presetSubtype="8" fill="hold" grpId="0" nodeType="withEffect">
                                      <p:stCondLst>
                                        <p:cond delay="20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300"/>
                                            <p:tgtEl>
                                              <p:spTgt spid="42"/>
                                            </p:tgtEl>
                                            <p:attrNameLst>
                                              <p:attrName>ppt_x</p:attrName>
                                            </p:attrNameLst>
                                          </p:cBhvr>
                                          <p:tavLst>
                                            <p:tav tm="0">
                                              <p:val>
                                                <p:strVal val="#ppt_x-#ppt_w*1.125000"/>
                                              </p:val>
                                            </p:tav>
                                            <p:tav tm="100000">
                                              <p:val>
                                                <p:strVal val="#ppt_x"/>
                                              </p:val>
                                            </p:tav>
                                          </p:tavLst>
                                        </p:anim>
                                        <p:animEffect transition="in" filter="wipe(right)">
                                          <p:cBhvr>
                                            <p:cTn id="98" dur="300"/>
                                            <p:tgtEl>
                                              <p:spTgt spid="42"/>
                                            </p:tgtEl>
                                          </p:cBhvr>
                                        </p:animEffect>
                                      </p:childTnLst>
                                    </p:cTn>
                                  </p:par>
                                  <p:par>
                                    <p:cTn id="99" presetID="12" presetClass="entr" presetSubtype="8" fill="hold" grpId="0" nodeType="withEffect">
                                      <p:stCondLst>
                                        <p:cond delay="20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300"/>
                                            <p:tgtEl>
                                              <p:spTgt spid="43"/>
                                            </p:tgtEl>
                                            <p:attrNameLst>
                                              <p:attrName>ppt_x</p:attrName>
                                            </p:attrNameLst>
                                          </p:cBhvr>
                                          <p:tavLst>
                                            <p:tav tm="0">
                                              <p:val>
                                                <p:strVal val="#ppt_x-#ppt_w*1.125000"/>
                                              </p:val>
                                            </p:tav>
                                            <p:tav tm="100000">
                                              <p:val>
                                                <p:strVal val="#ppt_x"/>
                                              </p:val>
                                            </p:tav>
                                          </p:tavLst>
                                        </p:anim>
                                        <p:animEffect transition="in" filter="wipe(right)">
                                          <p:cBhvr>
                                            <p:cTn id="102" dur="300"/>
                                            <p:tgtEl>
                                              <p:spTgt spid="43"/>
                                            </p:tgtEl>
                                          </p:cBhvr>
                                        </p:animEffect>
                                      </p:childTnLst>
                                    </p:cTn>
                                  </p:par>
                                  <p:par>
                                    <p:cTn id="103" presetID="12" presetClass="entr" presetSubtype="8" fill="hold" grpId="0" nodeType="withEffect">
                                      <p:stCondLst>
                                        <p:cond delay="200"/>
                                      </p:stCondLst>
                                      <p:childTnLst>
                                        <p:set>
                                          <p:cBhvr>
                                            <p:cTn id="104" dur="1" fill="hold">
                                              <p:stCondLst>
                                                <p:cond delay="0"/>
                                              </p:stCondLst>
                                            </p:cTn>
                                            <p:tgtEl>
                                              <p:spTgt spid="47"/>
                                            </p:tgtEl>
                                            <p:attrNameLst>
                                              <p:attrName>style.visibility</p:attrName>
                                            </p:attrNameLst>
                                          </p:cBhvr>
                                          <p:to>
                                            <p:strVal val="visible"/>
                                          </p:to>
                                        </p:set>
                                        <p:anim calcmode="lin" valueType="num">
                                          <p:cBhvr additive="base">
                                            <p:cTn id="105" dur="300"/>
                                            <p:tgtEl>
                                              <p:spTgt spid="47"/>
                                            </p:tgtEl>
                                            <p:attrNameLst>
                                              <p:attrName>ppt_x</p:attrName>
                                            </p:attrNameLst>
                                          </p:cBhvr>
                                          <p:tavLst>
                                            <p:tav tm="0">
                                              <p:val>
                                                <p:strVal val="#ppt_x-#ppt_w*1.125000"/>
                                              </p:val>
                                            </p:tav>
                                            <p:tav tm="100000">
                                              <p:val>
                                                <p:strVal val="#ppt_x"/>
                                              </p:val>
                                            </p:tav>
                                          </p:tavLst>
                                        </p:anim>
                                        <p:animEffect transition="in" filter="wipe(right)">
                                          <p:cBhvr>
                                            <p:cTn id="106" dur="3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bldLvl="0" animBg="1"/>
          <p:bldP spid="21" grpId="0" bldLvl="0" animBg="1"/>
          <p:bldP spid="28" grpId="0" bldLvl="0" animBg="1"/>
          <p:bldP spid="29" grpId="0" bldLvl="0" animBg="1"/>
          <p:bldP spid="30" grpId="0" bldLvl="0" animBg="1"/>
          <p:bldP spid="31" grpId="0" bldLvl="0" animBg="1"/>
          <p:bldP spid="32" grpId="0" bldLvl="0" animBg="1"/>
          <p:bldP spid="33" grpId="0" bldLvl="0" animBg="1"/>
          <p:bldP spid="39" grpId="0"/>
          <p:bldP spid="40" grpId="0"/>
          <p:bldP spid="41" grpId="0"/>
          <p:bldP spid="42" grpId="0"/>
          <p:bldP spid="43" grpId="0"/>
          <p:bldP spid="47" grpId="0"/>
        </p:bldLst>
      </p:timing>
    </mc:Fallback>
  </mc:AlternateContent>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TAG_VERSION" val="1.0"/>
  <p:tag name="KSO_WM_BEAUTIFY_FLAG" val="#wm#"/>
  <p:tag name="KSO_WM_UNIT_TYPE" val="i"/>
  <p:tag name="KSO_WM_UNIT_ID" val="diagram20161353_6*i*6"/>
  <p:tag name="KSO_WM_TEMPLATE_CATEGORY" val="diagram"/>
  <p:tag name="KSO_WM_TEMPLATE_INDEX" val="20161353"/>
  <p:tag name="KSO_WM_UNIT_INDEX" val="6"/>
</p:tagLst>
</file>

<file path=ppt/tags/tag100.xml><?xml version="1.0" encoding="utf-8"?>
<p:tagLst xmlns:p="http://schemas.openxmlformats.org/presentationml/2006/main">
  <p:tag name="KSO_WM_TAG_VERSION" val="1.0"/>
  <p:tag name="KSO_WM_BEAUTIFY_FLAG" val="#wm#"/>
  <p:tag name="KSO_WM_UNIT_TYPE" val="i"/>
  <p:tag name="KSO_WM_UNIT_ID" val="special20162978_18*i*3"/>
  <p:tag name="KSO_WM_TEMPLATE_CATEGORY" val="special"/>
  <p:tag name="KSO_WM_TEMPLATE_INDEX" val="20162978"/>
  <p:tag name="KSO_WM_UNIT_INDEX" val="3"/>
</p:tagLst>
</file>

<file path=ppt/tags/tag101.xml><?xml version="1.0" encoding="utf-8"?>
<p:tagLst xmlns:p="http://schemas.openxmlformats.org/presentationml/2006/main">
  <p:tag name="KSO_WM_TAG_VERSION" val="1.0"/>
  <p:tag name="KSO_WM_BEAUTIFY_FLAG" val="#wm#"/>
  <p:tag name="KSO_WM_UNIT_TYPE" val="i"/>
  <p:tag name="KSO_WM_UNIT_ID" val="special20162978_18*i*4"/>
  <p:tag name="KSO_WM_TEMPLATE_CATEGORY" val="special"/>
  <p:tag name="KSO_WM_TEMPLATE_INDEX" val="20162978"/>
  <p:tag name="KSO_WM_UNIT_INDEX" val="4"/>
</p:tagLst>
</file>

<file path=ppt/tags/tag102.xml><?xml version="1.0" encoding="utf-8"?>
<p:tagLst xmlns:p="http://schemas.openxmlformats.org/presentationml/2006/main">
  <p:tag name="KSO_WM_TAG_VERSION" val="1.0"/>
  <p:tag name="KSO_WM_BEAUTIFY_FLAG" val="#wm#"/>
  <p:tag name="KSO_WM_UNIT_TYPE" val="i"/>
  <p:tag name="KSO_WM_UNIT_ID" val="special20162978_18*i*5"/>
  <p:tag name="KSO_WM_TEMPLATE_CATEGORY" val="special"/>
  <p:tag name="KSO_WM_TEMPLATE_INDEX" val="20162978"/>
  <p:tag name="KSO_WM_UNIT_INDEX" val="5"/>
</p:tagLst>
</file>

<file path=ppt/tags/tag103.xml><?xml version="1.0" encoding="utf-8"?>
<p:tagLst xmlns:p="http://schemas.openxmlformats.org/presentationml/2006/main">
  <p:tag name="KSO_WM_TAG_VERSION" val="1.0"/>
  <p:tag name="KSO_WM_BEAUTIFY_FLAG" val="#wm#"/>
  <p:tag name="KSO_WM_UNIT_TYPE" val="i"/>
  <p:tag name="KSO_WM_UNIT_ID" val="special20162978_18*i*6"/>
  <p:tag name="KSO_WM_TEMPLATE_CATEGORY" val="special"/>
  <p:tag name="KSO_WM_TEMPLATE_INDEX" val="20162978"/>
  <p:tag name="KSO_WM_UNIT_INDEX" val="6"/>
</p:tagLst>
</file>

<file path=ppt/tags/tag104.xml><?xml version="1.0" encoding="utf-8"?>
<p:tagLst xmlns:p="http://schemas.openxmlformats.org/presentationml/2006/main">
  <p:tag name="KSO_WM_TAG_VERSION" val="1.0"/>
  <p:tag name="KSO_WM_BEAUTIFY_FLAG" val="#wm#"/>
  <p:tag name="KSO_WM_UNIT_TYPE" val="i"/>
  <p:tag name="KSO_WM_UNIT_ID" val="special20162978_18*i*7"/>
  <p:tag name="KSO_WM_TEMPLATE_CATEGORY" val="special"/>
  <p:tag name="KSO_WM_TEMPLATE_INDEX" val="20162978"/>
  <p:tag name="KSO_WM_UNIT_INDEX" val="7"/>
</p:tagLst>
</file>

<file path=ppt/tags/tag105.xml><?xml version="1.0" encoding="utf-8"?>
<p:tagLst xmlns:p="http://schemas.openxmlformats.org/presentationml/2006/main">
  <p:tag name="KSO_WM_TAG_VERSION" val="1.0"/>
  <p:tag name="KSO_WM_BEAUTIFY_FLAG" val="#wm#"/>
  <p:tag name="KSO_WM_UNIT_TYPE" val="i"/>
  <p:tag name="KSO_WM_UNIT_ID" val="special20162978_18*i*8"/>
  <p:tag name="KSO_WM_TEMPLATE_CATEGORY" val="special"/>
  <p:tag name="KSO_WM_TEMPLATE_INDEX" val="20162978"/>
  <p:tag name="KSO_WM_UNIT_INDEX" val="8"/>
</p:tagLst>
</file>

<file path=ppt/tags/tag106.xml><?xml version="1.0" encoding="utf-8"?>
<p:tagLst xmlns:p="http://schemas.openxmlformats.org/presentationml/2006/main">
  <p:tag name="KSO_WM_TAG_VERSION" val="1.0"/>
  <p:tag name="KSO_WM_BEAUTIFY_FLAG" val="#wm#"/>
  <p:tag name="KSO_WM_UNIT_TYPE" val="i"/>
  <p:tag name="KSO_WM_UNIT_ID" val="special20162978_18*i*9"/>
  <p:tag name="KSO_WM_TEMPLATE_CATEGORY" val="special"/>
  <p:tag name="KSO_WM_TEMPLATE_INDEX" val="20162978"/>
  <p:tag name="KSO_WM_UNIT_INDEX" val="9"/>
</p:tagLst>
</file>

<file path=ppt/tags/tag107.xml><?xml version="1.0" encoding="utf-8"?>
<p:tagLst xmlns:p="http://schemas.openxmlformats.org/presentationml/2006/main">
  <p:tag name="KSO_WM_TAG_VERSION" val="1.0"/>
  <p:tag name="KSO_WM_BEAUTIFY_FLAG" val="#wm#"/>
  <p:tag name="KSO_WM_UNIT_TYPE" val="i"/>
  <p:tag name="KSO_WM_UNIT_ID" val="special20162978_18*i*10"/>
  <p:tag name="KSO_WM_TEMPLATE_CATEGORY" val="special"/>
  <p:tag name="KSO_WM_TEMPLATE_INDEX" val="20162978"/>
  <p:tag name="KSO_WM_UNIT_INDEX" val="10"/>
</p:tagLst>
</file>

<file path=ppt/tags/tag108.xml><?xml version="1.0" encoding="utf-8"?>
<p:tagLst xmlns:p="http://schemas.openxmlformats.org/presentationml/2006/main">
  <p:tag name="KSO_WM_TAG_VERSION" val="1.0"/>
  <p:tag name="KSO_WM_BEAUTIFY_FLAG" val="#wm#"/>
  <p:tag name="KSO_WM_UNIT_TYPE" val="i"/>
  <p:tag name="KSO_WM_UNIT_ID" val="special20162978_18*i*11"/>
  <p:tag name="KSO_WM_TEMPLATE_CATEGORY" val="special"/>
  <p:tag name="KSO_WM_TEMPLATE_INDEX" val="20162978"/>
  <p:tag name="KSO_WM_UNIT_INDEX" val="11"/>
</p:tagLst>
</file>

<file path=ppt/tags/tag109.xml><?xml version="1.0" encoding="utf-8"?>
<p:tagLst xmlns:p="http://schemas.openxmlformats.org/presentationml/2006/main">
  <p:tag name="KSO_WM_TAG_VERSION" val="1.0"/>
  <p:tag name="KSO_WM_BEAUTIFY_FLAG" val="#wm#"/>
  <p:tag name="KSO_WM_UNIT_TYPE" val="i"/>
  <p:tag name="KSO_WM_UNIT_ID" val="special20162978_18*i*12"/>
  <p:tag name="KSO_WM_TEMPLATE_CATEGORY" val="special"/>
  <p:tag name="KSO_WM_TEMPLATE_INDEX" val="20162978"/>
  <p:tag name="KSO_WM_UNIT_INDEX" val="12"/>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
  <p:tag name="KSO_WM_UNIT_ID" val="diagram20161353_6*l_i*1_1"/>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10.xml><?xml version="1.0" encoding="utf-8"?>
<p:tagLst xmlns:p="http://schemas.openxmlformats.org/presentationml/2006/main">
  <p:tag name="KSO_WM_TAG_VERSION" val="1.0"/>
  <p:tag name="KSO_WM_BEAUTIFY_FLAG" val="#wm#"/>
  <p:tag name="KSO_WM_UNIT_TYPE" val="i"/>
  <p:tag name="KSO_WM_UNIT_ID" val="special20162978_18*i*13"/>
  <p:tag name="KSO_WM_TEMPLATE_CATEGORY" val="special"/>
  <p:tag name="KSO_WM_TEMPLATE_INDEX" val="20162978"/>
  <p:tag name="KSO_WM_UNIT_INDEX" val="13"/>
</p:tagLst>
</file>

<file path=ppt/tags/tag111.xml><?xml version="1.0" encoding="utf-8"?>
<p:tagLst xmlns:p="http://schemas.openxmlformats.org/presentationml/2006/main">
  <p:tag name="KSO_WM_TAG_VERSION" val="1.0"/>
  <p:tag name="KSO_WM_BEAUTIFY_FLAG" val="#wm#"/>
  <p:tag name="KSO_WM_UNIT_TYPE" val="i"/>
  <p:tag name="KSO_WM_UNIT_ID" val="special20162978_18*i*14"/>
  <p:tag name="KSO_WM_TEMPLATE_CATEGORY" val="special"/>
  <p:tag name="KSO_WM_TEMPLATE_INDEX" val="20162978"/>
  <p:tag name="KSO_WM_UNIT_INDEX" val="14"/>
</p:tagLst>
</file>

<file path=ppt/tags/tag112.xml><?xml version="1.0" encoding="utf-8"?>
<p:tagLst xmlns:p="http://schemas.openxmlformats.org/presentationml/2006/main">
  <p:tag name="KSO_WM_TAG_VERSION" val="1.0"/>
  <p:tag name="KSO_WM_BEAUTIFY_FLAG" val="#wm#"/>
  <p:tag name="KSO_WM_UNIT_TYPE" val="i"/>
  <p:tag name="KSO_WM_UNIT_ID" val="special20162978_18*i*15"/>
  <p:tag name="KSO_WM_TEMPLATE_CATEGORY" val="special"/>
  <p:tag name="KSO_WM_TEMPLATE_INDEX" val="20162978"/>
  <p:tag name="KSO_WM_UNIT_INDEX" val="15"/>
</p:tagLst>
</file>

<file path=ppt/tags/tag113.xml><?xml version="1.0" encoding="utf-8"?>
<p:tagLst xmlns:p="http://schemas.openxmlformats.org/presentationml/2006/main">
  <p:tag name="KSO_WM_TAG_VERSION" val="1.0"/>
  <p:tag name="KSO_WM_BEAUTIFY_FLAG" val="#wm#"/>
  <p:tag name="KSO_WM_UNIT_TYPE" val="i"/>
  <p:tag name="KSO_WM_UNIT_ID" val="special20162978_18*i*16"/>
  <p:tag name="KSO_WM_TEMPLATE_CATEGORY" val="special"/>
  <p:tag name="KSO_WM_TEMPLATE_INDEX" val="20162978"/>
  <p:tag name="KSO_WM_UNIT_INDEX" val="16"/>
</p:tagLst>
</file>

<file path=ppt/tags/tag114.xml><?xml version="1.0" encoding="utf-8"?>
<p:tagLst xmlns:p="http://schemas.openxmlformats.org/presentationml/2006/main">
  <p:tag name="KSO_WM_TAG_VERSION" val="1.0"/>
  <p:tag name="KSO_WM_BEAUTIFY_FLAG" val="#wm#"/>
  <p:tag name="KSO_WM_UNIT_TYPE" val="i"/>
  <p:tag name="KSO_WM_UNIT_ID" val="special20162978_18*i*17"/>
  <p:tag name="KSO_WM_TEMPLATE_CATEGORY" val="special"/>
  <p:tag name="KSO_WM_TEMPLATE_INDEX" val="20162978"/>
  <p:tag name="KSO_WM_UNIT_INDEX" val="17"/>
</p:tagLst>
</file>

<file path=ppt/tags/tag115.xml><?xml version="1.0" encoding="utf-8"?>
<p:tagLst xmlns:p="http://schemas.openxmlformats.org/presentationml/2006/main">
  <p:tag name="KSO_WM_TAG_VERSION" val="1.0"/>
  <p:tag name="KSO_WM_BEAUTIFY_FLAG" val="#wm#"/>
  <p:tag name="KSO_WM_UNIT_TYPE" val="i"/>
  <p:tag name="KSO_WM_UNIT_ID" val="special20162978_18*i*18"/>
  <p:tag name="KSO_WM_TEMPLATE_CATEGORY" val="special"/>
  <p:tag name="KSO_WM_TEMPLATE_INDEX" val="20162978"/>
  <p:tag name="KSO_WM_UNIT_INDEX" val="18"/>
</p:tagLst>
</file>

<file path=ppt/tags/tag116.xml><?xml version="1.0" encoding="utf-8"?>
<p:tagLst xmlns:p="http://schemas.openxmlformats.org/presentationml/2006/main">
  <p:tag name="KSO_WM_TAG_VERSION" val="1.0"/>
  <p:tag name="KSO_WM_BEAUTIFY_FLAG" val="#wm#"/>
  <p:tag name="KSO_WM_UNIT_TYPE" val="i"/>
  <p:tag name="KSO_WM_UNIT_ID" val="special20162978_18*i*19"/>
  <p:tag name="KSO_WM_TEMPLATE_CATEGORY" val="special"/>
  <p:tag name="KSO_WM_TEMPLATE_INDEX" val="20162978"/>
  <p:tag name="KSO_WM_UNIT_INDEX" val="19"/>
</p:tagLst>
</file>

<file path=ppt/tags/tag117.xml><?xml version="1.0" encoding="utf-8"?>
<p:tagLst xmlns:p="http://schemas.openxmlformats.org/presentationml/2006/main">
  <p:tag name="KSO_WM_TAG_VERSION" val="1.0"/>
  <p:tag name="KSO_WM_BEAUTIFY_FLAG" val="#wm#"/>
  <p:tag name="KSO_WM_UNIT_TYPE" val="i"/>
  <p:tag name="KSO_WM_UNIT_ID" val="special20162978_18*i*26"/>
  <p:tag name="KSO_WM_TEMPLATE_CATEGORY" val="special"/>
  <p:tag name="KSO_WM_TEMPLATE_INDEX" val="20162978"/>
  <p:tag name="KSO_WM_UNIT_INDEX" val="26"/>
</p:tagLst>
</file>

<file path=ppt/tags/tag118.xml><?xml version="1.0" encoding="utf-8"?>
<p:tagLst xmlns:p="http://schemas.openxmlformats.org/presentationml/2006/main">
  <p:tag name="KSO_WM_TAG_VERSION" val="1.0"/>
  <p:tag name="KSO_WM_BEAUTIFY_FLAG" val="#wm#"/>
  <p:tag name="KSO_WM_UNIT_TYPE" val="i"/>
  <p:tag name="KSO_WM_UNIT_ID" val="special20162978_18*i*27"/>
  <p:tag name="KSO_WM_TEMPLATE_CATEGORY" val="special"/>
  <p:tag name="KSO_WM_TEMPLATE_INDEX" val="20162978"/>
  <p:tag name="KSO_WM_UNIT_INDEX" val="27"/>
</p:tagLst>
</file>

<file path=ppt/tags/tag119.xml><?xml version="1.0" encoding="utf-8"?>
<p:tagLst xmlns:p="http://schemas.openxmlformats.org/presentationml/2006/main">
  <p:tag name="KSO_WM_TAG_VERSION" val="1.0"/>
  <p:tag name="KSO_WM_BEAUTIFY_FLAG" val="#wm#"/>
  <p:tag name="KSO_WM_UNIT_TYPE" val="i"/>
  <p:tag name="KSO_WM_UNIT_ID" val="special20162978_18*i*28"/>
  <p:tag name="KSO_WM_TEMPLATE_CATEGORY" val="special"/>
  <p:tag name="KSO_WM_TEMPLATE_INDEX" val="20162978"/>
  <p:tag name="KSO_WM_UNIT_INDEX" val="28"/>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2"/>
  <p:tag name="KSO_WM_UNIT_ID" val="diagram20161353_6*l_i*1_2"/>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20.xml><?xml version="1.0" encoding="utf-8"?>
<p:tagLst xmlns:p="http://schemas.openxmlformats.org/presentationml/2006/main">
  <p:tag name="KSO_WM_TAG_VERSION" val="1.0"/>
  <p:tag name="KSO_WM_BEAUTIFY_FLAG" val="#wm#"/>
  <p:tag name="KSO_WM_UNIT_TYPE" val="i"/>
  <p:tag name="KSO_WM_UNIT_ID" val="special20162978_18*i*29"/>
  <p:tag name="KSO_WM_TEMPLATE_CATEGORY" val="special"/>
  <p:tag name="KSO_WM_TEMPLATE_INDEX" val="20162978"/>
  <p:tag name="KSO_WM_UNIT_INDEX" val="29"/>
</p:tagLst>
</file>

<file path=ppt/tags/tag121.xml><?xml version="1.0" encoding="utf-8"?>
<p:tagLst xmlns:p="http://schemas.openxmlformats.org/presentationml/2006/main">
  <p:tag name="KSO_WM_TAG_VERSION" val="1.0"/>
  <p:tag name="KSO_WM_BEAUTIFY_FLAG" val="#wm#"/>
  <p:tag name="KSO_WM_UNIT_TYPE" val="i"/>
  <p:tag name="KSO_WM_UNIT_ID" val="special20162978_18*i*30"/>
  <p:tag name="KSO_WM_TEMPLATE_CATEGORY" val="special"/>
  <p:tag name="KSO_WM_TEMPLATE_INDEX" val="20162978"/>
  <p:tag name="KSO_WM_UNIT_INDEX" val="30"/>
</p:tagLst>
</file>

<file path=ppt/tags/tag122.xml><?xml version="1.0" encoding="utf-8"?>
<p:tagLst xmlns:p="http://schemas.openxmlformats.org/presentationml/2006/main">
  <p:tag name="KSO_WM_TAG_VERSION" val="1.0"/>
  <p:tag name="KSO_WM_BEAUTIFY_FLAG" val="#wm#"/>
  <p:tag name="KSO_WM_UNIT_TYPE" val="i"/>
  <p:tag name="KSO_WM_UNIT_ID" val="special20162978_18*i*31"/>
  <p:tag name="KSO_WM_TEMPLATE_CATEGORY" val="special"/>
  <p:tag name="KSO_WM_TEMPLATE_INDEX" val="20162978"/>
  <p:tag name="KSO_WM_UNIT_INDEX" val="31"/>
</p:tagLst>
</file>

<file path=ppt/tags/tag123.xml><?xml version="1.0" encoding="utf-8"?>
<p:tagLst xmlns:p="http://schemas.openxmlformats.org/presentationml/2006/main">
  <p:tag name="KSO_WM_TAG_VERSION" val="1.0"/>
  <p:tag name="KSO_WM_BEAUTIFY_FLAG" val="#wm#"/>
  <p:tag name="KSO_WM_UNIT_TYPE" val="i"/>
  <p:tag name="KSO_WM_UNIT_ID" val="special20162978_18*i*32"/>
  <p:tag name="KSO_WM_TEMPLATE_CATEGORY" val="special"/>
  <p:tag name="KSO_WM_TEMPLATE_INDEX" val="20162978"/>
  <p:tag name="KSO_WM_UNIT_INDEX" val="32"/>
</p:tagLst>
</file>

<file path=ppt/tags/tag124.xml><?xml version="1.0" encoding="utf-8"?>
<p:tagLst xmlns:p="http://schemas.openxmlformats.org/presentationml/2006/main">
  <p:tag name="KSO_WM_TAG_VERSION" val="1.0"/>
  <p:tag name="KSO_WM_BEAUTIFY_FLAG" val="#wm#"/>
  <p:tag name="KSO_WM_UNIT_TYPE" val="i"/>
  <p:tag name="KSO_WM_UNIT_ID" val="special20162978_18*i*37"/>
  <p:tag name="KSO_WM_TEMPLATE_CATEGORY" val="special"/>
  <p:tag name="KSO_WM_TEMPLATE_INDEX" val="20162978"/>
  <p:tag name="KSO_WM_UNIT_INDEX" val="37"/>
</p:tagLst>
</file>

<file path=ppt/tags/tag125.xml><?xml version="1.0" encoding="utf-8"?>
<p:tagLst xmlns:p="http://schemas.openxmlformats.org/presentationml/2006/main">
  <p:tag name="KSO_WM_TEMPLATE_CATEGORY" val="basetag"/>
  <p:tag name="KSO_WM_TEMPLATE_INDEX" val="20164082"/>
  <p:tag name="KSO_WM_TAG_VERSION" val="1.0"/>
  <p:tag name="KSO_WM_SLIDE_ID" val="basetag20164082_24"/>
  <p:tag name="KSO_WM_SLIDE_INDEX" val="24"/>
  <p:tag name="KSO_WM_SLIDE_ITEM_CNT" val="0"/>
  <p:tag name="KSO_WM_SLIDE_LAYOUT" val="a_f"/>
  <p:tag name="KSO_WM_SLIDE_LAYOUT_CNT" val="0_0"/>
  <p:tag name="KSO_WM_SLIDE_TYPE" val="text"/>
  <p:tag name="KSO_WM_BEAUTIFY_FLAG" val="#wm#"/>
</p:tagLst>
</file>

<file path=ppt/tags/tag126.xml><?xml version="1.0" encoding="utf-8"?>
<p:tagLst xmlns:p="http://schemas.openxmlformats.org/presentationml/2006/main">
  <p:tag name="KSO_WM_TAG_VERSION" val="1.0"/>
  <p:tag name="KSO_WM_BEAUTIFY_FLAG" val="#wm#"/>
  <p:tag name="KSO_WM_UNIT_TYPE" val="i"/>
  <p:tag name="KSO_WM_UNIT_ID" val="special20162978_26*i*0"/>
  <p:tag name="KSO_WM_TEMPLATE_CATEGORY" val="special"/>
  <p:tag name="KSO_WM_TEMPLATE_INDEX" val="20162978"/>
  <p:tag name="KSO_WM_UNIT_INDEX" val="0"/>
</p:tagLst>
</file>

<file path=ppt/tags/tag127.xml><?xml version="1.0" encoding="utf-8"?>
<p:tagLst xmlns:p="http://schemas.openxmlformats.org/presentationml/2006/main">
  <p:tag name="KSO_WM_TAG_VERSION" val="1.0"/>
  <p:tag name="KSO_WM_BEAUTIFY_FLAG" val="#wm#"/>
  <p:tag name="KSO_WM_UNIT_TYPE" val="i"/>
  <p:tag name="KSO_WM_UNIT_ID" val="special20162978_26*i*1"/>
  <p:tag name="KSO_WM_TEMPLATE_CATEGORY" val="special"/>
  <p:tag name="KSO_WM_TEMPLATE_INDEX" val="20162978"/>
  <p:tag name="KSO_WM_UNIT_INDEX" val="1"/>
</p:tagLst>
</file>

<file path=ppt/tags/tag128.xml><?xml version="1.0" encoding="utf-8"?>
<p:tagLst xmlns:p="http://schemas.openxmlformats.org/presentationml/2006/main">
  <p:tag name="KSO_WM_TAG_VERSION" val="1.0"/>
  <p:tag name="KSO_WM_BEAUTIFY_FLAG" val="#wm#"/>
  <p:tag name="KSO_WM_UNIT_TYPE" val="i"/>
  <p:tag name="KSO_WM_UNIT_ID" val="special20162978_26*i*2"/>
  <p:tag name="KSO_WM_TEMPLATE_CATEGORY" val="special"/>
  <p:tag name="KSO_WM_TEMPLATE_INDEX" val="20162978"/>
  <p:tag name="KSO_WM_UNIT_INDEX" val="2"/>
</p:tagLst>
</file>

<file path=ppt/tags/tag129.xml><?xml version="1.0" encoding="utf-8"?>
<p:tagLst xmlns:p="http://schemas.openxmlformats.org/presentationml/2006/main">
  <p:tag name="KSO_WM_TAG_VERSION" val="1.0"/>
  <p:tag name="KSO_WM_BEAUTIFY_FLAG" val="#wm#"/>
  <p:tag name="KSO_WM_UNIT_TYPE" val="i"/>
  <p:tag name="KSO_WM_UNIT_ID" val="special20162978_26*i*12"/>
  <p:tag name="KSO_WM_TEMPLATE_CATEGORY" val="special"/>
  <p:tag name="KSO_WM_TEMPLATE_INDEX" val="20162978"/>
  <p:tag name="KSO_WM_UNIT_INDEX" val="12"/>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
  <p:tag name="KSO_WM_UNIT_ID" val="diagram20161353_6*l_i*1_3"/>
  <p:tag name="KSO_WM_UNIT_LAYERLEVEL" val="1_1"/>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130.xml><?xml version="1.0" encoding="utf-8"?>
<p:tagLst xmlns:p="http://schemas.openxmlformats.org/presentationml/2006/main">
  <p:tag name="KSO_WM_TAG_VERSION" val="1.0"/>
  <p:tag name="KSO_WM_BEAUTIFY_FLAG" val="#wm#"/>
  <p:tag name="KSO_WM_UNIT_TYPE" val="i"/>
  <p:tag name="KSO_WM_UNIT_ID" val="special20162978_26*i*17"/>
  <p:tag name="KSO_WM_TEMPLATE_CATEGORY" val="special"/>
  <p:tag name="KSO_WM_TEMPLATE_INDEX" val="20162978"/>
  <p:tag name="KSO_WM_UNIT_INDEX" val="17"/>
</p:tagLst>
</file>

<file path=ppt/tags/tag131.xml><?xml version="1.0" encoding="utf-8"?>
<p:tagLst xmlns:p="http://schemas.openxmlformats.org/presentationml/2006/main">
  <p:tag name="KSO_WM_TAG_VERSION" val="1.0"/>
  <p:tag name="KSO_WM_BEAUTIFY_FLAG" val="#wm#"/>
  <p:tag name="KSO_WM_UNIT_TYPE" val="i"/>
  <p:tag name="KSO_WM_UNIT_ID" val="special20162978_26*i*22"/>
  <p:tag name="KSO_WM_TEMPLATE_CATEGORY" val="special"/>
  <p:tag name="KSO_WM_TEMPLATE_INDEX" val="20162978"/>
  <p:tag name="KSO_WM_UNIT_INDEX" val="22"/>
</p:tagLst>
</file>

<file path=ppt/tags/tag132.xml><?xml version="1.0" encoding="utf-8"?>
<p:tagLst xmlns:p="http://schemas.openxmlformats.org/presentationml/2006/main">
  <p:tag name="KSO_WM_TAG_VERSION" val="1.0"/>
  <p:tag name="KSO_WM_BEAUTIFY_FLAG" val="#wm#"/>
  <p:tag name="KSO_WM_UNIT_TYPE" val="i"/>
  <p:tag name="KSO_WM_UNIT_ID" val="special20162978_26*i*27"/>
  <p:tag name="KSO_WM_TEMPLATE_CATEGORY" val="special"/>
  <p:tag name="KSO_WM_TEMPLATE_INDEX" val="20162978"/>
  <p:tag name="KSO_WM_UNIT_INDEX" val="27"/>
</p:tagLst>
</file>

<file path=ppt/tags/tag133.xml><?xml version="1.0" encoding="utf-8"?>
<p:tagLst xmlns:p="http://schemas.openxmlformats.org/presentationml/2006/main">
  <p:tag name="KSO_WM_TAG_VERSION" val="1.0"/>
  <p:tag name="KSO_WM_BEAUTIFY_FLAG" val="#wm#"/>
  <p:tag name="KSO_WM_UNIT_TYPE" val="i"/>
  <p:tag name="KSO_WM_UNIT_ID" val="special20162978_26*i*29"/>
  <p:tag name="KSO_WM_TEMPLATE_CATEGORY" val="special"/>
  <p:tag name="KSO_WM_TEMPLATE_INDEX" val="20162978"/>
  <p:tag name="KSO_WM_UNIT_INDEX" val="29"/>
</p:tagLst>
</file>

<file path=ppt/tags/tag134.xml><?xml version="1.0" encoding="utf-8"?>
<p:tagLst xmlns:p="http://schemas.openxmlformats.org/presentationml/2006/main">
  <p:tag name="KSO_WM_TAG_VERSION" val="1.0"/>
  <p:tag name="KSO_WM_BEAUTIFY_FLAG" val="#wm#"/>
  <p:tag name="KSO_WM_UNIT_TYPE" val="i"/>
  <p:tag name="KSO_WM_UNIT_ID" val="special20162978_26*i*31"/>
  <p:tag name="KSO_WM_TEMPLATE_CATEGORY" val="special"/>
  <p:tag name="KSO_WM_TEMPLATE_INDEX" val="20162978"/>
  <p:tag name="KSO_WM_UNIT_INDEX" val="31"/>
</p:tagLst>
</file>

<file path=ppt/tags/tag135.xml><?xml version="1.0" encoding="utf-8"?>
<p:tagLst xmlns:p="http://schemas.openxmlformats.org/presentationml/2006/main">
  <p:tag name="KSO_WM_TAG_VERSION" val="1.0"/>
  <p:tag name="KSO_WM_BEAUTIFY_FLAG" val="#wm#"/>
  <p:tag name="KSO_WM_UNIT_TYPE" val="i"/>
  <p:tag name="KSO_WM_UNIT_ID" val="special20162978_26*i*33"/>
  <p:tag name="KSO_WM_TEMPLATE_CATEGORY" val="special"/>
  <p:tag name="KSO_WM_TEMPLATE_INDEX" val="20162978"/>
  <p:tag name="KSO_WM_UNIT_INDEX" val="33"/>
</p:tagLst>
</file>

<file path=ppt/tags/tag136.xml><?xml version="1.0" encoding="utf-8"?>
<p:tagLst xmlns:p="http://schemas.openxmlformats.org/presentationml/2006/main">
  <p:tag name="KSO_WM_TAG_VERSION" val="1.0"/>
  <p:tag name="KSO_WM_BEAUTIFY_FLAG" val="#wm#"/>
  <p:tag name="KSO_WM_UNIT_TYPE" val="i"/>
  <p:tag name="KSO_WM_UNIT_ID" val="special20162978_26*i*37"/>
  <p:tag name="KSO_WM_TEMPLATE_CATEGORY" val="special"/>
  <p:tag name="KSO_WM_TEMPLATE_INDEX" val="20162978"/>
  <p:tag name="KSO_WM_UNIT_INDEX" val="37"/>
</p:tagLst>
</file>

<file path=ppt/tags/tag137.xml><?xml version="1.0" encoding="utf-8"?>
<p:tagLst xmlns:p="http://schemas.openxmlformats.org/presentationml/2006/main">
  <p:tag name="KSO_WM_TAG_VERSION" val="1.0"/>
  <p:tag name="KSO_WM_BEAUTIFY_FLAG" val="#wm#"/>
  <p:tag name="KSO_WM_UNIT_TYPE" val="i"/>
  <p:tag name="KSO_WM_UNIT_ID" val="special20162978_26*i*39"/>
  <p:tag name="KSO_WM_TEMPLATE_CATEGORY" val="special"/>
  <p:tag name="KSO_WM_TEMPLATE_INDEX" val="20162978"/>
  <p:tag name="KSO_WM_UNIT_INDEX" val="39"/>
</p:tagLst>
</file>

<file path=ppt/tags/tag138.xml><?xml version="1.0" encoding="utf-8"?>
<p:tagLst xmlns:p="http://schemas.openxmlformats.org/presentationml/2006/main">
  <p:tag name="KSO_WM_TAG_VERSION" val="1.0"/>
  <p:tag name="KSO_WM_BEAUTIFY_FLAG" val="#wm#"/>
  <p:tag name="KSO_WM_UNIT_TYPE" val="i"/>
  <p:tag name="KSO_WM_UNIT_ID" val="special20162978_26*i*44"/>
  <p:tag name="KSO_WM_TEMPLATE_CATEGORY" val="special"/>
  <p:tag name="KSO_WM_TEMPLATE_INDEX" val="20162978"/>
  <p:tag name="KSO_WM_UNIT_INDEX" val="44"/>
</p:tagLst>
</file>

<file path=ppt/tags/tag139.xml><?xml version="1.0" encoding="utf-8"?>
<p:tagLst xmlns:p="http://schemas.openxmlformats.org/presentationml/2006/main">
  <p:tag name="KSO_WM_TAG_VERSION" val="1.0"/>
  <p:tag name="KSO_WM_BEAUTIFY_FLAG" val="#wm#"/>
  <p:tag name="KSO_WM_UNIT_TYPE" val="i"/>
  <p:tag name="KSO_WM_UNIT_ID" val="special20162978_26*i*49"/>
  <p:tag name="KSO_WM_TEMPLATE_CATEGORY" val="special"/>
  <p:tag name="KSO_WM_TEMPLATE_INDEX" val="20162978"/>
  <p:tag name="KSO_WM_UNIT_INDEX" val="49"/>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4"/>
  <p:tag name="KSO_WM_UNIT_ID" val="diagram20161353_6*l_i*1_4"/>
  <p:tag name="KSO_WM_UNIT_LAYERLEVEL" val="1_1"/>
  <p:tag name="KSO_WM_DIAGRAM_GROUP_CODE" val="l1-1"/>
  <p:tag name="KSO_WM_UNIT_LINE_FORE_SCHEMECOLOR_INDEX" val="14"/>
  <p:tag name="KSO_WM_UNIT_LINE_FILL_TYPE" val="2"/>
  <p:tag name="KSO_WM_UNIT_USESOURCEFORMAT_APPLY" val="0"/>
</p:tagLst>
</file>

<file path=ppt/tags/tag140.xml><?xml version="1.0" encoding="utf-8"?>
<p:tagLst xmlns:p="http://schemas.openxmlformats.org/presentationml/2006/main">
  <p:tag name="KSO_WM_TAG_VERSION" val="1.0"/>
  <p:tag name="KSO_WM_BEAUTIFY_FLAG" val="#wm#"/>
  <p:tag name="KSO_WM_UNIT_TYPE" val="i"/>
  <p:tag name="KSO_WM_UNIT_ID" val="special20162978_26*i*54"/>
  <p:tag name="KSO_WM_TEMPLATE_CATEGORY" val="special"/>
  <p:tag name="KSO_WM_TEMPLATE_INDEX" val="20162978"/>
  <p:tag name="KSO_WM_UNIT_INDEX" val="54"/>
</p:tagLst>
</file>

<file path=ppt/tags/tag141.xml><?xml version="1.0" encoding="utf-8"?>
<p:tagLst xmlns:p="http://schemas.openxmlformats.org/presentationml/2006/main">
  <p:tag name="KSO_WM_TAG_VERSION" val="1.0"/>
  <p:tag name="KSO_WM_BEAUTIFY_FLAG" val="#wm#"/>
  <p:tag name="KSO_WM_UNIT_TYPE" val="i"/>
  <p:tag name="KSO_WM_UNIT_ID" val="special20162978_26*i*59"/>
  <p:tag name="KSO_WM_TEMPLATE_CATEGORY" val="special"/>
  <p:tag name="KSO_WM_TEMPLATE_INDEX" val="20162978"/>
  <p:tag name="KSO_WM_UNIT_INDEX" val="59"/>
</p:tagLst>
</file>

<file path=ppt/tags/tag142.xml><?xml version="1.0" encoding="utf-8"?>
<p:tagLst xmlns:p="http://schemas.openxmlformats.org/presentationml/2006/main">
  <p:tag name="KSO_WM_TAG_VERSION" val="1.0"/>
  <p:tag name="KSO_WM_BEAUTIFY_FLAG" val="#wm#"/>
  <p:tag name="KSO_WM_UNIT_TYPE" val="i"/>
  <p:tag name="KSO_WM_UNIT_ID" val="special20162978_26*i*64"/>
  <p:tag name="KSO_WM_TEMPLATE_CATEGORY" val="special"/>
  <p:tag name="KSO_WM_TEMPLATE_INDEX" val="20162978"/>
  <p:tag name="KSO_WM_UNIT_INDEX" val="64"/>
</p:tagLst>
</file>

<file path=ppt/tags/tag143.xml><?xml version="1.0" encoding="utf-8"?>
<p:tagLst xmlns:p="http://schemas.openxmlformats.org/presentationml/2006/main">
  <p:tag name="KSO_WM_TAG_VERSION" val="1.0"/>
  <p:tag name="KSO_WM_BEAUTIFY_FLAG" val="#wm#"/>
  <p:tag name="KSO_WM_UNIT_TYPE" val="i"/>
  <p:tag name="KSO_WM_UNIT_ID" val="special20162978_26*i*69"/>
  <p:tag name="KSO_WM_TEMPLATE_CATEGORY" val="special"/>
  <p:tag name="KSO_WM_TEMPLATE_INDEX" val="20162978"/>
  <p:tag name="KSO_WM_UNIT_INDEX" val="69"/>
</p:tagLst>
</file>

<file path=ppt/tags/tag144.xml><?xml version="1.0" encoding="utf-8"?>
<p:tagLst xmlns:p="http://schemas.openxmlformats.org/presentationml/2006/main">
  <p:tag name="KSO_WM_TAG_VERSION" val="1.0"/>
  <p:tag name="KSO_WM_BEAUTIFY_FLAG" val="#wm#"/>
  <p:tag name="KSO_WM_UNIT_TYPE" val="i"/>
  <p:tag name="KSO_WM_UNIT_ID" val="special20162978_26*i*70"/>
  <p:tag name="KSO_WM_TEMPLATE_CATEGORY" val="special"/>
  <p:tag name="KSO_WM_TEMPLATE_INDEX" val="20162978"/>
  <p:tag name="KSO_WM_UNIT_INDEX" val="70"/>
</p:tagLst>
</file>

<file path=ppt/tags/tag145.xml><?xml version="1.0" encoding="utf-8"?>
<p:tagLst xmlns:p="http://schemas.openxmlformats.org/presentationml/2006/main">
  <p:tag name="KSO_WM_TAG_VERSION" val="1.0"/>
  <p:tag name="KSO_WM_BEAUTIFY_FLAG" val="#wm#"/>
  <p:tag name="KSO_WM_UNIT_TYPE" val="i"/>
  <p:tag name="KSO_WM_UNIT_ID" val="special20162978_26*i*71"/>
  <p:tag name="KSO_WM_TEMPLATE_CATEGORY" val="special"/>
  <p:tag name="KSO_WM_TEMPLATE_INDEX" val="20162978"/>
  <p:tag name="KSO_WM_UNIT_INDEX" val="71"/>
</p:tagLst>
</file>

<file path=ppt/tags/tag146.xml><?xml version="1.0" encoding="utf-8"?>
<p:tagLst xmlns:p="http://schemas.openxmlformats.org/presentationml/2006/main">
  <p:tag name="KSO_WM_TAG_VERSION" val="1.0"/>
  <p:tag name="KSO_WM_BEAUTIFY_FLAG" val="#wm#"/>
  <p:tag name="KSO_WM_UNIT_TYPE" val="i"/>
  <p:tag name="KSO_WM_UNIT_ID" val="special20162978_26*i*72"/>
  <p:tag name="KSO_WM_TEMPLATE_CATEGORY" val="special"/>
  <p:tag name="KSO_WM_TEMPLATE_INDEX" val="20162978"/>
  <p:tag name="KSO_WM_UNIT_INDEX" val="72"/>
</p:tagLst>
</file>

<file path=ppt/tags/tag147.xml><?xml version="1.0" encoding="utf-8"?>
<p:tagLst xmlns:p="http://schemas.openxmlformats.org/presentationml/2006/main">
  <p:tag name="KSO_WM_TAG_VERSION" val="1.0"/>
  <p:tag name="KSO_WM_BEAUTIFY_FLAG" val="#wm#"/>
  <p:tag name="KSO_WM_UNIT_TYPE" val="i"/>
  <p:tag name="KSO_WM_UNIT_ID" val="special20162978_26*i*73"/>
  <p:tag name="KSO_WM_TEMPLATE_CATEGORY" val="special"/>
  <p:tag name="KSO_WM_TEMPLATE_INDEX" val="20162978"/>
  <p:tag name="KSO_WM_UNIT_INDEX" val="73"/>
</p:tagLst>
</file>

<file path=ppt/tags/tag148.xml><?xml version="1.0" encoding="utf-8"?>
<p:tagLst xmlns:p="http://schemas.openxmlformats.org/presentationml/2006/main">
  <p:tag name="KSO_WM_TAG_VERSION" val="1.0"/>
  <p:tag name="KSO_WM_BEAUTIFY_FLAG" val="#wm#"/>
  <p:tag name="KSO_WM_UNIT_TYPE" val="i"/>
  <p:tag name="KSO_WM_UNIT_ID" val="special20162978_26*i*74"/>
  <p:tag name="KSO_WM_TEMPLATE_CATEGORY" val="special"/>
  <p:tag name="KSO_WM_TEMPLATE_INDEX" val="20162978"/>
  <p:tag name="KSO_WM_UNIT_INDEX" val="74"/>
</p:tagLst>
</file>

<file path=ppt/tags/tag149.xml><?xml version="1.0" encoding="utf-8"?>
<p:tagLst xmlns:p="http://schemas.openxmlformats.org/presentationml/2006/main">
  <p:tag name="KSO_WM_TAG_VERSION" val="1.0"/>
  <p:tag name="KSO_WM_BEAUTIFY_FLAG" val="#wm#"/>
  <p:tag name="KSO_WM_UNIT_TYPE" val="i"/>
  <p:tag name="KSO_WM_UNIT_ID" val="special20162978_26*i*75"/>
  <p:tag name="KSO_WM_TEMPLATE_CATEGORY" val="special"/>
  <p:tag name="KSO_WM_TEMPLATE_INDEX" val="20162978"/>
  <p:tag name="KSO_WM_UNIT_INDEX" val="75"/>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5"/>
  <p:tag name="KSO_WM_UNIT_ID" val="diagram20161353_6*l_i*1_5"/>
  <p:tag name="KSO_WM_UNIT_LAYERLEVEL" val="1_1"/>
  <p:tag name="KSO_WM_DIAGRAM_GROUP_CODE" val="l1-1"/>
  <p:tag name="KSO_WM_UNIT_LINE_FORE_SCHEMECOLOR_INDEX" val="14"/>
  <p:tag name="KSO_WM_UNIT_LINE_FILL_TYPE" val="2"/>
  <p:tag name="KSO_WM_UNIT_USESOURCEFORMAT_APPLY" val="0"/>
</p:tagLst>
</file>

<file path=ppt/tags/tag150.xml><?xml version="1.0" encoding="utf-8"?>
<p:tagLst xmlns:p="http://schemas.openxmlformats.org/presentationml/2006/main">
  <p:tag name="KSO_WM_TAG_VERSION" val="1.0"/>
  <p:tag name="KSO_WM_BEAUTIFY_FLAG" val="#wm#"/>
  <p:tag name="KSO_WM_UNIT_TYPE" val="i"/>
  <p:tag name="KSO_WM_UNIT_ID" val="special20162978_26*i*76"/>
  <p:tag name="KSO_WM_TEMPLATE_CATEGORY" val="special"/>
  <p:tag name="KSO_WM_TEMPLATE_INDEX" val="20162978"/>
  <p:tag name="KSO_WM_UNIT_INDEX" val="76"/>
</p:tagLst>
</file>

<file path=ppt/tags/tag151.xml><?xml version="1.0" encoding="utf-8"?>
<p:tagLst xmlns:p="http://schemas.openxmlformats.org/presentationml/2006/main">
  <p:tag name="KSO_WM_TAG_VERSION" val="1.0"/>
  <p:tag name="KSO_WM_BEAUTIFY_FLAG" val="#wm#"/>
  <p:tag name="KSO_WM_UNIT_TYPE" val="i"/>
  <p:tag name="KSO_WM_UNIT_ID" val="special20162978_26*i*77"/>
  <p:tag name="KSO_WM_TEMPLATE_CATEGORY" val="special"/>
  <p:tag name="KSO_WM_TEMPLATE_INDEX" val="20162978"/>
  <p:tag name="KSO_WM_UNIT_INDEX" val="77"/>
</p:tagLst>
</file>

<file path=ppt/tags/tag152.xml><?xml version="1.0" encoding="utf-8"?>
<p:tagLst xmlns:p="http://schemas.openxmlformats.org/presentationml/2006/main">
  <p:tag name="KSO_WM_TAG_VERSION" val="1.0"/>
  <p:tag name="KSO_WM_BEAUTIFY_FLAG" val="#wm#"/>
  <p:tag name="KSO_WM_UNIT_TYPE" val="i"/>
  <p:tag name="KSO_WM_UNIT_ID" val="special20162978_26*i*78"/>
  <p:tag name="KSO_WM_TEMPLATE_CATEGORY" val="special"/>
  <p:tag name="KSO_WM_TEMPLATE_INDEX" val="20162978"/>
  <p:tag name="KSO_WM_UNIT_INDEX" val="78"/>
</p:tagLst>
</file>

<file path=ppt/tags/tag153.xml><?xml version="1.0" encoding="utf-8"?>
<p:tagLst xmlns:p="http://schemas.openxmlformats.org/presentationml/2006/main">
  <p:tag name="KSO_WM_TAG_VERSION" val="1.0"/>
  <p:tag name="KSO_WM_BEAUTIFY_FLAG" val="#wm#"/>
  <p:tag name="KSO_WM_UNIT_TYPE" val="i"/>
  <p:tag name="KSO_WM_UNIT_ID" val="special20162978_26*i*79"/>
  <p:tag name="KSO_WM_TEMPLATE_CATEGORY" val="special"/>
  <p:tag name="KSO_WM_TEMPLATE_INDEX" val="20162978"/>
  <p:tag name="KSO_WM_UNIT_INDEX" val="79"/>
</p:tagLst>
</file>

<file path=ppt/tags/tag154.xml><?xml version="1.0" encoding="utf-8"?>
<p:tagLst xmlns:p="http://schemas.openxmlformats.org/presentationml/2006/main">
  <p:tag name="KSO_WM_TAG_VERSION" val="1.0"/>
  <p:tag name="KSO_WM_BEAUTIFY_FLAG" val="#wm#"/>
  <p:tag name="KSO_WM_UNIT_TYPE" val="i"/>
  <p:tag name="KSO_WM_UNIT_ID" val="special20162978_26*i*81"/>
  <p:tag name="KSO_WM_TEMPLATE_CATEGORY" val="special"/>
  <p:tag name="KSO_WM_TEMPLATE_INDEX" val="20162978"/>
  <p:tag name="KSO_WM_UNIT_INDEX" val="81"/>
</p:tagLst>
</file>

<file path=ppt/tags/tag155.xml><?xml version="1.0" encoding="utf-8"?>
<p:tagLst xmlns:p="http://schemas.openxmlformats.org/presentationml/2006/main">
  <p:tag name="KSO_WM_TAG_VERSION" val="1.0"/>
  <p:tag name="KSO_WM_BEAUTIFY_FLAG" val="#wm#"/>
  <p:tag name="KSO_WM_UNIT_TYPE" val="i"/>
  <p:tag name="KSO_WM_UNIT_ID" val="special20162978_26*i*82"/>
  <p:tag name="KSO_WM_TEMPLATE_CATEGORY" val="special"/>
  <p:tag name="KSO_WM_TEMPLATE_INDEX" val="20162978"/>
  <p:tag name="KSO_WM_UNIT_INDEX" val="82"/>
</p:tagLst>
</file>

<file path=ppt/tags/tag156.xml><?xml version="1.0" encoding="utf-8"?>
<p:tagLst xmlns:p="http://schemas.openxmlformats.org/presentationml/2006/main">
  <p:tag name="KSO_WM_TAG_VERSION" val="1.0"/>
  <p:tag name="KSO_WM_BEAUTIFY_FLAG" val="#wm#"/>
  <p:tag name="KSO_WM_UNIT_TYPE" val="i"/>
  <p:tag name="KSO_WM_UNIT_ID" val="special20162978_26*i*83"/>
  <p:tag name="KSO_WM_TEMPLATE_CATEGORY" val="special"/>
  <p:tag name="KSO_WM_TEMPLATE_INDEX" val="20162978"/>
  <p:tag name="KSO_WM_UNIT_INDEX" val="83"/>
</p:tagLst>
</file>

<file path=ppt/tags/tag157.xml><?xml version="1.0" encoding="utf-8"?>
<p:tagLst xmlns:p="http://schemas.openxmlformats.org/presentationml/2006/main">
  <p:tag name="KSO_WM_TAG_VERSION" val="1.0"/>
  <p:tag name="KSO_WM_BEAUTIFY_FLAG" val="#wm#"/>
  <p:tag name="KSO_WM_UNIT_TYPE" val="i"/>
  <p:tag name="KSO_WM_UNIT_ID" val="special20162978_26*i*88"/>
  <p:tag name="KSO_WM_TEMPLATE_CATEGORY" val="special"/>
  <p:tag name="KSO_WM_TEMPLATE_INDEX" val="20162978"/>
  <p:tag name="KSO_WM_UNIT_INDEX" val="88"/>
</p:tagLst>
</file>

<file path=ppt/tags/tag158.xml><?xml version="1.0" encoding="utf-8"?>
<p:tagLst xmlns:p="http://schemas.openxmlformats.org/presentationml/2006/main">
  <p:tag name="KSO_WM_TEMPLATE_CATEGORY" val="basetag"/>
  <p:tag name="KSO_WM_TEMPLATE_INDEX" val="20164082"/>
  <p:tag name="KSO_WM_TAG_VERSION" val="1.0"/>
  <p:tag name="KSO_WM_SLIDE_ID" val="basetag20164082_31"/>
  <p:tag name="KSO_WM_SLIDE_INDEX" val="31"/>
  <p:tag name="KSO_WM_SLIDE_ITEM_CNT" val="0"/>
  <p:tag name="KSO_WM_SLIDE_LAYOUT" val="a_f"/>
  <p:tag name="KSO_WM_SLIDE_LAYOUT_CNT" val="0_0"/>
  <p:tag name="KSO_WM_SLIDE_TYPE" val="text"/>
  <p:tag name="KSO_WM_BEAUTIFY_FLAG" val="#wm#"/>
</p:tagLst>
</file>

<file path=ppt/tags/tag16.xml><?xml version="1.0" encoding="utf-8"?>
<p:tagLst xmlns:p="http://schemas.openxmlformats.org/presentationml/2006/main">
  <p:tag name="KSO_WM_TAG_VERSION" val="1.0"/>
  <p:tag name="KSO_WM_BEAUTIFY_FLAG" val="#wm#"/>
  <p:tag name="KSO_WM_UNIT_TYPE" val="i"/>
  <p:tag name="KSO_WM_UNIT_ID" val="diagram20161353_6*i*15"/>
  <p:tag name="KSO_WM_TEMPLATE_CATEGORY" val="diagram"/>
  <p:tag name="KSO_WM_TEMPLATE_INDEX" val="20161353"/>
  <p:tag name="KSO_WM_UNIT_INDEX" val="15"/>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6"/>
  <p:tag name="KSO_WM_UNIT_ID" val="diagram20161353_6*l_i*1_6"/>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7"/>
  <p:tag name="KSO_WM_UNIT_ID" val="diagram20161353_6*l_i*1_7"/>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8"/>
  <p:tag name="KSO_WM_UNIT_ID" val="diagram20161353_6*l_i*1_8"/>
  <p:tag name="KSO_WM_UNIT_LAYERLEVEL" val="1_1"/>
  <p:tag name="KSO_WM_DIAGRAM_GROUP_CODE" val="l1-1"/>
  <p:tag name="KSO_WM_UNIT_FILL_FORE_SCHEMECOLOR_INDEX" val="7"/>
  <p:tag name="KSO_WM_UNIT_FILL_TYPE" val="1"/>
  <p:tag name="KSO_WM_UNIT_TEXT_FILL_FORE_SCHEMECOLOR_INDEX" val="13"/>
  <p:tag name="KSO_WM_UNIT_TEXT_FILL_TYPE" val="1"/>
  <p:tag name="KSO_WM_UNIT_USESOURCEFORMAT_APPLY" val="0"/>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2_1"/>
  <p:tag name="KSO_WM_UNIT_ID" val="diagram20161353_6*l_h_f*1_2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9"/>
  <p:tag name="KSO_WM_UNIT_ID" val="diagram20161353_6*l_i*1_9"/>
  <p:tag name="KSO_WM_UNIT_LAYERLEVEL" val="1_1"/>
  <p:tag name="KSO_WM_DIAGRAM_GROUP_CODE" val="l1-1"/>
  <p:tag name="KSO_WM_UNIT_LINE_FORE_SCHEMECOLOR_INDEX" val="14"/>
  <p:tag name="KSO_WM_UNIT_LINE_FILL_TYPE" val="2"/>
  <p:tag name="KSO_WM_UNIT_USESOURCEFORMAT_APPLY" val="0"/>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10"/>
  <p:tag name="KSO_WM_UNIT_ID" val="diagram20161353_6*l_i*1_10"/>
  <p:tag name="KSO_WM_UNIT_LAYERLEVEL" val="1_1"/>
  <p:tag name="KSO_WM_DIAGRAM_GROUP_CODE" val="l1-1"/>
  <p:tag name="KSO_WM_UNIT_LINE_FORE_SCHEMECOLOR_INDEX" val="14"/>
  <p:tag name="KSO_WM_UNIT_LINE_FILL_TYPE" val="2"/>
  <p:tag name="KSO_WM_UNIT_USESOURCEFORMAT_APPLY" val="0"/>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a"/>
  <p:tag name="KSO_WM_UNIT_INDEX" val="1"/>
  <p:tag name="KSO_WM_UNIT_ID" val="diagram20161353_6*a*1"/>
  <p:tag name="KSO_WM_UNIT_LAYERLEVEL" val="1"/>
  <p:tag name="KSO_WM_UNIT_ISCONTENTSTITLE" val="1"/>
  <p:tag name="KSO_WM_UNIT_VALUE" val="7"/>
  <p:tag name="KSO_WM_UNIT_HIGHLIGHT" val="0"/>
  <p:tag name="KSO_WM_UNIT_COMPATIBLE" val="0"/>
  <p:tag name="KSO_WM_UNIT_CLEAR" val="0"/>
  <p:tag name="KSO_WM_UNIT_PRESET_TEXT" val="contents"/>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1"/>
  <p:tag name="KSO_WM_UNIT_ID" val="diagram20161353_6*l_i*1_31"/>
  <p:tag name="KSO_WM_UNIT_LAYERLEVEL" val="1_1"/>
  <p:tag name="KSO_WM_DIAGRAM_GROUP_CODE" val="l1-1"/>
  <p:tag name="KSO_WM_UNIT_TEXT_FILL_FORE_SCHEMECOLOR_INDEX" val="14"/>
  <p:tag name="KSO_WM_UNIT_TEXT_FILL_TYPE" val="1"/>
  <p:tag name="KSO_WM_UNIT_USESOURCEFORMAT_APPLY" val="0"/>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i"/>
  <p:tag name="KSO_WM_UNIT_INDEX" val="1_32"/>
  <p:tag name="KSO_WM_UNIT_ID" val="diagram20161353_6*l_i*1_32"/>
  <p:tag name="KSO_WM_UNIT_LAYERLEVEL" val="1_1"/>
  <p:tag name="KSO_WM_DIAGRAM_GROUP_CODE" val="l1-1"/>
  <p:tag name="KSO_WM_UNIT_TEXT_FILL_FORE_SCHEMECOLOR_INDEX" val="14"/>
  <p:tag name="KSO_WM_UNIT_TEXT_FILL_TYPE" val="1"/>
  <p:tag name="KSO_WM_UNIT_USESOURCEFORMAT_APPLY" val="0"/>
</p:tagLst>
</file>

<file path=ppt/tags/tag26.xml><?xml version="1.0" encoding="utf-8"?>
<p:tagLst xmlns:p="http://schemas.openxmlformats.org/presentationml/2006/main">
  <p:tag name="KSO_WM_TEMPLATE_CATEGORY" val="diagram"/>
  <p:tag name="KSO_WM_TEMPLATE_INDEX" val="20161353"/>
  <p:tag name="KSO_WM_TAG_VERSION" val="1.0"/>
  <p:tag name="KSO_WM_SLIDE_ID" val="diagram20161353_6"/>
  <p:tag name="KSO_WM_SLIDE_INDEX" val="6"/>
  <p:tag name="KSO_WM_SLIDE_ITEM_CNT" val="6"/>
  <p:tag name="KSO_WM_SLIDE_LAYOUT" val="a_l"/>
  <p:tag name="KSO_WM_SLIDE_LAYOUT_CNT" val="1_1"/>
  <p:tag name="KSO_WM_SLIDE_TYPE" val="contents"/>
  <p:tag name="KSO_WM_BEAUTIFY_FLAG" val="#wm#"/>
  <p:tag name="KSO_WM_DIAGRAM_GROUP_CODE" val="l1-1"/>
</p:tagLst>
</file>

<file path=ppt/tags/tag27.xml><?xml version="1.0" encoding="utf-8"?>
<p:tagLst xmlns:p="http://schemas.openxmlformats.org/presentationml/2006/main">
  <p:tag name="KSO_WM_TAG_VERSION" val="1.0"/>
  <p:tag name="KSO_WM_BEAUTIFY_FLAG" val="#wm#"/>
  <p:tag name="KSO_WM_UNIT_TYPE" val="i"/>
  <p:tag name="KSO_WM_UNIT_ID" val="special20162978_3*i*15"/>
  <p:tag name="KSO_WM_TEMPLATE_CATEGORY" val="special"/>
  <p:tag name="KSO_WM_TEMPLATE_INDEX" val="20162978"/>
  <p:tag name="KSO_WM_UNIT_INDEX" val="15"/>
</p:tagLst>
</file>

<file path=ppt/tags/tag28.xml><?xml version="1.0" encoding="utf-8"?>
<p:tagLst xmlns:p="http://schemas.openxmlformats.org/presentationml/2006/main">
  <p:tag name="KSO_WM_TAG_VERSION" val="1.0"/>
  <p:tag name="KSO_WM_BEAUTIFY_FLAG" val="#wm#"/>
  <p:tag name="KSO_WM_UNIT_TYPE" val="i"/>
  <p:tag name="KSO_WM_UNIT_ID" val="special20162978_3*i*7"/>
  <p:tag name="KSO_WM_TEMPLATE_CATEGORY" val="special"/>
  <p:tag name="KSO_WM_TEMPLATE_INDEX" val="20162978"/>
  <p:tag name="KSO_WM_UNIT_INDEX" val="7"/>
</p:tagLst>
</file>

<file path=ppt/tags/tag29.xml><?xml version="1.0" encoding="utf-8"?>
<p:tagLst xmlns:p="http://schemas.openxmlformats.org/presentationml/2006/main">
  <p:tag name="KSO_WM_TAG_VERSION" val="1.0"/>
  <p:tag name="KSO_WM_BEAUTIFY_FLAG" val="#wm#"/>
  <p:tag name="KSO_WM_UNIT_TYPE" val="i"/>
  <p:tag name="KSO_WM_UNIT_ID" val="special20162978_3*i*8"/>
  <p:tag name="KSO_WM_TEMPLATE_CATEGORY" val="special"/>
  <p:tag name="KSO_WM_TEMPLATE_INDEX" val="20162978"/>
  <p:tag name="KSO_WM_UNIT_INDEX" val="8"/>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p="http://schemas.openxmlformats.org/presentationml/2006/main">
  <p:tag name="KSO_WM_TEMPLATE_CATEGORY" val="basetag"/>
  <p:tag name="KSO_WM_TEMPLATE_INDEX" val="20164082"/>
  <p:tag name="KSO_WM_TAG_VERSION" val="1.0"/>
  <p:tag name="KSO_WM_SLIDE_ID" val="basetag20164082_7"/>
  <p:tag name="KSO_WM_SLIDE_INDEX" val="7"/>
  <p:tag name="KSO_WM_SLIDE_ITEM_CNT" val="0"/>
  <p:tag name="KSO_WM_SLIDE_TYPE" val="sectionTitle"/>
  <p:tag name="KSO_WM_BEAUTIFY_FLAG" val="#wm#"/>
</p:tagLst>
</file>

<file path=ppt/tags/tag31.xml><?xml version="1.0" encoding="utf-8"?>
<p:tagLst xmlns:p="http://schemas.openxmlformats.org/presentationml/2006/main">
  <p:tag name="KSO_WM_TAG_VERSION" val="1.0"/>
  <p:tag name="KSO_WM_BEAUTIFY_FLAG" val="#wm#"/>
  <p:tag name="KSO_WM_UNIT_TYPE" val="i"/>
  <p:tag name="KSO_WM_UNIT_ID" val="special20162978_4*i*0"/>
  <p:tag name="KSO_WM_TEMPLATE_CATEGORY" val="special"/>
  <p:tag name="KSO_WM_TEMPLATE_INDEX" val="20162978"/>
  <p:tag name="KSO_WM_UNIT_INDEX" val="0"/>
</p:tagLst>
</file>

<file path=ppt/tags/tag32.xml><?xml version="1.0" encoding="utf-8"?>
<p:tagLst xmlns:p="http://schemas.openxmlformats.org/presentationml/2006/main">
  <p:tag name="KSO_WM_TAG_VERSION" val="1.0"/>
  <p:tag name="KSO_WM_BEAUTIFY_FLAG" val="#wm#"/>
  <p:tag name="KSO_WM_UNIT_TYPE" val="i"/>
  <p:tag name="KSO_WM_UNIT_ID" val="special20162978_4*i*1"/>
  <p:tag name="KSO_WM_TEMPLATE_CATEGORY" val="special"/>
  <p:tag name="KSO_WM_TEMPLATE_INDEX" val="20162978"/>
  <p:tag name="KSO_WM_UNIT_INDEX" val="1"/>
</p:tagLst>
</file>

<file path=ppt/tags/tag33.xml><?xml version="1.0" encoding="utf-8"?>
<p:tagLst xmlns:p="http://schemas.openxmlformats.org/presentationml/2006/main">
  <p:tag name="KSO_WM_TAG_VERSION" val="1.0"/>
  <p:tag name="KSO_WM_BEAUTIFY_FLAG" val="#wm#"/>
  <p:tag name="KSO_WM_UNIT_TYPE" val="i"/>
  <p:tag name="KSO_WM_UNIT_ID" val="special20162978_4*i*2"/>
  <p:tag name="KSO_WM_TEMPLATE_CATEGORY" val="special"/>
  <p:tag name="KSO_WM_TEMPLATE_INDEX" val="20162978"/>
  <p:tag name="KSO_WM_UNIT_INDEX" val="2"/>
</p:tagLst>
</file>

<file path=ppt/tags/tag34.xml><?xml version="1.0" encoding="utf-8"?>
<p:tagLst xmlns:p="http://schemas.openxmlformats.org/presentationml/2006/main">
  <p:tag name="KSO_WM_TAG_VERSION" val="1.0"/>
  <p:tag name="KSO_WM_BEAUTIFY_FLAG" val="#wm#"/>
  <p:tag name="KSO_WM_UNIT_TYPE" val="i"/>
  <p:tag name="KSO_WM_UNIT_ID" val="special20162978_4*i*14"/>
  <p:tag name="KSO_WM_TEMPLATE_CATEGORY" val="special"/>
  <p:tag name="KSO_WM_TEMPLATE_INDEX" val="20162978"/>
  <p:tag name="KSO_WM_UNIT_INDEX" val="14"/>
</p:tagLst>
</file>

<file path=ppt/tags/tag35.xml><?xml version="1.0" encoding="utf-8"?>
<p:tagLst xmlns:p="http://schemas.openxmlformats.org/presentationml/2006/main">
  <p:tag name="KSO_WM_TAG_VERSION" val="1.0"/>
  <p:tag name="KSO_WM_BEAUTIFY_FLAG" val="#wm#"/>
  <p:tag name="KSO_WM_UNIT_TYPE" val="i"/>
  <p:tag name="KSO_WM_UNIT_ID" val="special20162978_4*i*19"/>
  <p:tag name="KSO_WM_TEMPLATE_CATEGORY" val="special"/>
  <p:tag name="KSO_WM_TEMPLATE_INDEX" val="20162978"/>
  <p:tag name="KSO_WM_UNIT_INDEX" val="19"/>
</p:tagLst>
</file>

<file path=ppt/tags/tag36.xml><?xml version="1.0" encoding="utf-8"?>
<p:tagLst xmlns:p="http://schemas.openxmlformats.org/presentationml/2006/main">
  <p:tag name="KSO_WM_TAG_VERSION" val="1.0"/>
  <p:tag name="KSO_WM_BEAUTIFY_FLAG" val="#wm#"/>
  <p:tag name="KSO_WM_UNIT_TYPE" val="i"/>
  <p:tag name="KSO_WM_UNIT_ID" val="special20162978_4*i*24"/>
  <p:tag name="KSO_WM_TEMPLATE_CATEGORY" val="special"/>
  <p:tag name="KSO_WM_TEMPLATE_INDEX" val="20162978"/>
  <p:tag name="KSO_WM_UNIT_INDEX" val="24"/>
</p:tagLst>
</file>

<file path=ppt/tags/tag37.xml><?xml version="1.0" encoding="utf-8"?>
<p:tagLst xmlns:p="http://schemas.openxmlformats.org/presentationml/2006/main">
  <p:tag name="KSO_WM_TAG_VERSION" val="1.0"/>
  <p:tag name="KSO_WM_BEAUTIFY_FLAG" val="#wm#"/>
  <p:tag name="KSO_WM_UNIT_TYPE" val="i"/>
  <p:tag name="KSO_WM_UNIT_ID" val="special20162978_4*i*29"/>
  <p:tag name="KSO_WM_TEMPLATE_CATEGORY" val="special"/>
  <p:tag name="KSO_WM_TEMPLATE_INDEX" val="20162978"/>
  <p:tag name="KSO_WM_UNIT_INDEX" val="29"/>
</p:tagLst>
</file>

<file path=ppt/tags/tag38.xml><?xml version="1.0" encoding="utf-8"?>
<p:tagLst xmlns:p="http://schemas.openxmlformats.org/presentationml/2006/main">
  <p:tag name="KSO_WM_TAG_VERSION" val="1.0"/>
  <p:tag name="KSO_WM_BEAUTIFY_FLAG" val="#wm#"/>
  <p:tag name="KSO_WM_UNIT_TYPE" val="i"/>
  <p:tag name="KSO_WM_UNIT_ID" val="special20162978_4*i*30"/>
  <p:tag name="KSO_WM_TEMPLATE_CATEGORY" val="special"/>
  <p:tag name="KSO_WM_TEMPLATE_INDEX" val="20162978"/>
  <p:tag name="KSO_WM_UNIT_INDEX" val="30"/>
</p:tagLst>
</file>

<file path=ppt/tags/tag39.xml><?xml version="1.0" encoding="utf-8"?>
<p:tagLst xmlns:p="http://schemas.openxmlformats.org/presentationml/2006/main">
  <p:tag name="KSO_WM_TAG_VERSION" val="1.0"/>
  <p:tag name="KSO_WM_BEAUTIFY_FLAG" val="#wm#"/>
  <p:tag name="KSO_WM_UNIT_TYPE" val="i"/>
  <p:tag name="KSO_WM_UNIT_ID" val="special20162978_4*i*31"/>
  <p:tag name="KSO_WM_TEMPLATE_CATEGORY" val="special"/>
  <p:tag name="KSO_WM_TEMPLATE_INDEX" val="20162978"/>
  <p:tag name="KSO_WM_UNIT_INDEX" val="31"/>
</p:tagLst>
</file>

<file path=ppt/tags/tag4.xml><?xml version="1.0" encoding="utf-8"?>
<p:tagLst xmlns:p="http://schemas.openxmlformats.org/presentationml/2006/main">
  <p:tag name="KSO_WM_TAG_VERSION" val="1.0"/>
  <p:tag name="KSO_WM_BEAUTIFY_FLAG" val="#wm#"/>
  <p:tag name="KSO_WM_UNIT_TYPE" val="i"/>
  <p:tag name="KSO_WM_UNIT_ID" val="diagram20161353_6*i*0"/>
  <p:tag name="KSO_WM_TEMPLATE_CATEGORY" val="diagram"/>
  <p:tag name="KSO_WM_TEMPLATE_INDEX" val="20161353"/>
  <p:tag name="KSO_WM_UNIT_INDEX" val="0"/>
</p:tagLst>
</file>

<file path=ppt/tags/tag40.xml><?xml version="1.0" encoding="utf-8"?>
<p:tagLst xmlns:p="http://schemas.openxmlformats.org/presentationml/2006/main">
  <p:tag name="KSO_WM_TAG_VERSION" val="1.0"/>
  <p:tag name="KSO_WM_BEAUTIFY_FLAG" val="#wm#"/>
  <p:tag name="KSO_WM_UNIT_TYPE" val="i"/>
  <p:tag name="KSO_WM_UNIT_ID" val="special20162978_4*i*36"/>
  <p:tag name="KSO_WM_TEMPLATE_CATEGORY" val="special"/>
  <p:tag name="KSO_WM_TEMPLATE_INDEX" val="20162978"/>
  <p:tag name="KSO_WM_UNIT_INDEX" val="36"/>
</p:tagLst>
</file>

<file path=ppt/tags/tag41.xml><?xml version="1.0" encoding="utf-8"?>
<p:tagLst xmlns:p="http://schemas.openxmlformats.org/presentationml/2006/main">
  <p:tag name="KSO_WM_TAG_VERSION" val="1.0"/>
  <p:tag name="KSO_WM_BEAUTIFY_FLAG" val="#wm#"/>
  <p:tag name="KSO_WM_UNIT_TYPE" val="i"/>
  <p:tag name="KSO_WM_UNIT_ID" val="special20162978_4*i*41"/>
  <p:tag name="KSO_WM_TEMPLATE_CATEGORY" val="special"/>
  <p:tag name="KSO_WM_TEMPLATE_INDEX" val="20162978"/>
  <p:tag name="KSO_WM_UNIT_INDEX" val="41"/>
</p:tagLst>
</file>

<file path=ppt/tags/tag42.xml><?xml version="1.0" encoding="utf-8"?>
<p:tagLst xmlns:p="http://schemas.openxmlformats.org/presentationml/2006/main">
  <p:tag name="KSO_WM_TAG_VERSION" val="1.0"/>
  <p:tag name="KSO_WM_BEAUTIFY_FLAG" val="#wm#"/>
  <p:tag name="KSO_WM_UNIT_TYPE" val="i"/>
  <p:tag name="KSO_WM_UNIT_ID" val="special20162978_4*i*46"/>
  <p:tag name="KSO_WM_TEMPLATE_CATEGORY" val="special"/>
  <p:tag name="KSO_WM_TEMPLATE_INDEX" val="20162978"/>
  <p:tag name="KSO_WM_UNIT_INDEX" val="46"/>
</p:tagLst>
</file>

<file path=ppt/tags/tag43.xml><?xml version="1.0" encoding="utf-8"?>
<p:tagLst xmlns:p="http://schemas.openxmlformats.org/presentationml/2006/main">
  <p:tag name="KSO_WM_TAG_VERSION" val="1.0"/>
  <p:tag name="KSO_WM_BEAUTIFY_FLAG" val="#wm#"/>
  <p:tag name="KSO_WM_UNIT_TYPE" val="i"/>
  <p:tag name="KSO_WM_UNIT_ID" val="special20162978_4*i*47"/>
  <p:tag name="KSO_WM_TEMPLATE_CATEGORY" val="special"/>
  <p:tag name="KSO_WM_TEMPLATE_INDEX" val="20162978"/>
  <p:tag name="KSO_WM_UNIT_INDEX" val="47"/>
</p:tagLst>
</file>

<file path=ppt/tags/tag44.xml><?xml version="1.0" encoding="utf-8"?>
<p:tagLst xmlns:p="http://schemas.openxmlformats.org/presentationml/2006/main">
  <p:tag name="KSO_WM_TAG_VERSION" val="1.0"/>
  <p:tag name="KSO_WM_BEAUTIFY_FLAG" val="#wm#"/>
  <p:tag name="KSO_WM_UNIT_TYPE" val="i"/>
  <p:tag name="KSO_WM_UNIT_ID" val="special20162978_4*i*48"/>
  <p:tag name="KSO_WM_TEMPLATE_CATEGORY" val="special"/>
  <p:tag name="KSO_WM_TEMPLATE_INDEX" val="20162978"/>
  <p:tag name="KSO_WM_UNIT_INDEX" val="48"/>
</p:tagLst>
</file>

<file path=ppt/tags/tag45.xml><?xml version="1.0" encoding="utf-8"?>
<p:tagLst xmlns:p="http://schemas.openxmlformats.org/presentationml/2006/main">
  <p:tag name="KSO_WM_TEMPLATE_CATEGORY" val="basetag"/>
  <p:tag name="KSO_WM_TEMPLATE_INDEX" val="20164082"/>
  <p:tag name="KSO_WM_TAG_VERSION" val="1.0"/>
  <p:tag name="KSO_WM_SLIDE_ID" val="basetag20164082_8"/>
  <p:tag name="KSO_WM_SLIDE_INDEX" val="8"/>
  <p:tag name="KSO_WM_SLIDE_ITEM_CNT" val="0"/>
  <p:tag name="KSO_WM_SLIDE_LAYOUT" val="a_f"/>
  <p:tag name="KSO_WM_SLIDE_LAYOUT_CNT" val="0_0"/>
  <p:tag name="KSO_WM_SLIDE_TYPE" val="text"/>
  <p:tag name="KSO_WM_BEAUTIFY_FLAG" val="#wm#"/>
</p:tagLst>
</file>

<file path=ppt/tags/tag46.xml><?xml version="1.0" encoding="utf-8"?>
<p:tagLst xmlns:p="http://schemas.openxmlformats.org/presentationml/2006/main">
  <p:tag name="KSO_WM_TAG_VERSION" val="1.0"/>
  <p:tag name="KSO_WM_BEAUTIFY_FLAG" val="#wm#"/>
  <p:tag name="KSO_WM_UNIT_TYPE" val="i"/>
  <p:tag name="KSO_WM_UNIT_ID" val="special20162978_12*i*0"/>
  <p:tag name="KSO_WM_TEMPLATE_CATEGORY" val="special"/>
  <p:tag name="KSO_WM_TEMPLATE_INDEX" val="20162978"/>
  <p:tag name="KSO_WM_UNIT_INDEX" val="0"/>
</p:tagLst>
</file>

<file path=ppt/tags/tag47.xml><?xml version="1.0" encoding="utf-8"?>
<p:tagLst xmlns:p="http://schemas.openxmlformats.org/presentationml/2006/main">
  <p:tag name="KSO_WM_TAG_VERSION" val="1.0"/>
  <p:tag name="KSO_WM_BEAUTIFY_FLAG" val="#wm#"/>
  <p:tag name="KSO_WM_UNIT_TYPE" val="i"/>
  <p:tag name="KSO_WM_UNIT_ID" val="special20162978_12*i*1"/>
  <p:tag name="KSO_WM_TEMPLATE_CATEGORY" val="special"/>
  <p:tag name="KSO_WM_TEMPLATE_INDEX" val="20162978"/>
  <p:tag name="KSO_WM_UNIT_INDEX" val="1"/>
</p:tagLst>
</file>

<file path=ppt/tags/tag48.xml><?xml version="1.0" encoding="utf-8"?>
<p:tagLst xmlns:p="http://schemas.openxmlformats.org/presentationml/2006/main">
  <p:tag name="KSO_WM_TAG_VERSION" val="1.0"/>
  <p:tag name="KSO_WM_BEAUTIFY_FLAG" val="#wm#"/>
  <p:tag name="KSO_WM_UNIT_TYPE" val="i"/>
  <p:tag name="KSO_WM_UNIT_ID" val="special20162978_12*i*3"/>
  <p:tag name="KSO_WM_TEMPLATE_CATEGORY" val="special"/>
  <p:tag name="KSO_WM_TEMPLATE_INDEX" val="20162978"/>
  <p:tag name="KSO_WM_UNIT_INDEX" val="3"/>
</p:tagLst>
</file>

<file path=ppt/tags/tag49.xml><?xml version="1.0" encoding="utf-8"?>
<p:tagLst xmlns:p="http://schemas.openxmlformats.org/presentationml/2006/main">
  <p:tag name="KSO_WM_TAG_VERSION" val="1.0"/>
  <p:tag name="KSO_WM_BEAUTIFY_FLAG" val="#wm#"/>
  <p:tag name="KSO_WM_UNIT_TYPE" val="i"/>
  <p:tag name="KSO_WM_UNIT_ID" val="special20162978_12*i*5"/>
  <p:tag name="KSO_WM_TEMPLATE_CATEGORY" val="special"/>
  <p:tag name="KSO_WM_TEMPLATE_INDEX" val="20162978"/>
  <p:tag name="KSO_WM_UNIT_INDEX" val="5"/>
</p:tagLst>
</file>

<file path=ppt/tags/tag5.xml><?xml version="1.0" encoding="utf-8"?>
<p:tagLst xmlns:p="http://schemas.openxmlformats.org/presentationml/2006/main">
  <p:tag name="KSO_WM_TAG_VERSION" val="1.0"/>
  <p:tag name="KSO_WM_BEAUTIFY_FLAG" val="#wm#"/>
  <p:tag name="KSO_WM_UNIT_TYPE" val="i"/>
  <p:tag name="KSO_WM_UNIT_ID" val="diagram20161353_6*i*1"/>
  <p:tag name="KSO_WM_TEMPLATE_CATEGORY" val="diagram"/>
  <p:tag name="KSO_WM_TEMPLATE_INDEX" val="20161353"/>
  <p:tag name="KSO_WM_UNIT_INDEX" val="1"/>
</p:tagLst>
</file>

<file path=ppt/tags/tag50.xml><?xml version="1.0" encoding="utf-8"?>
<p:tagLst xmlns:p="http://schemas.openxmlformats.org/presentationml/2006/main">
  <p:tag name="KSO_WM_TAG_VERSION" val="1.0"/>
  <p:tag name="KSO_WM_BEAUTIFY_FLAG" val="#wm#"/>
  <p:tag name="KSO_WM_UNIT_TYPE" val="i"/>
  <p:tag name="KSO_WM_UNIT_ID" val="special20162978_12*i*7"/>
  <p:tag name="KSO_WM_TEMPLATE_CATEGORY" val="special"/>
  <p:tag name="KSO_WM_TEMPLATE_INDEX" val="20162978"/>
  <p:tag name="KSO_WM_UNIT_INDEX" val="7"/>
</p:tagLst>
</file>

<file path=ppt/tags/tag51.xml><?xml version="1.0" encoding="utf-8"?>
<p:tagLst xmlns:p="http://schemas.openxmlformats.org/presentationml/2006/main">
  <p:tag name="KSO_WM_TAG_VERSION" val="1.0"/>
  <p:tag name="KSO_WM_BEAUTIFY_FLAG" val="#wm#"/>
  <p:tag name="KSO_WM_UNIT_TYPE" val="i"/>
  <p:tag name="KSO_WM_UNIT_ID" val="special20162978_12*i*8"/>
  <p:tag name="KSO_WM_TEMPLATE_CATEGORY" val="special"/>
  <p:tag name="KSO_WM_TEMPLATE_INDEX" val="20162978"/>
  <p:tag name="KSO_WM_UNIT_INDEX" val="8"/>
</p:tagLst>
</file>

<file path=ppt/tags/tag52.xml><?xml version="1.0" encoding="utf-8"?>
<p:tagLst xmlns:p="http://schemas.openxmlformats.org/presentationml/2006/main">
  <p:tag name="KSO_WM_TAG_VERSION" val="1.0"/>
  <p:tag name="KSO_WM_BEAUTIFY_FLAG" val="#wm#"/>
  <p:tag name="KSO_WM_UNIT_TYPE" val="i"/>
  <p:tag name="KSO_WM_UNIT_ID" val="special20162978_12*i*15"/>
  <p:tag name="KSO_WM_TEMPLATE_CATEGORY" val="special"/>
  <p:tag name="KSO_WM_TEMPLATE_INDEX" val="20162978"/>
  <p:tag name="KSO_WM_UNIT_INDEX" val="15"/>
</p:tagLst>
</file>

<file path=ppt/tags/tag53.xml><?xml version="1.0" encoding="utf-8"?>
<p:tagLst xmlns:p="http://schemas.openxmlformats.org/presentationml/2006/main">
  <p:tag name="KSO_WM_TAG_VERSION" val="1.0"/>
  <p:tag name="KSO_WM_BEAUTIFY_FLAG" val="#wm#"/>
  <p:tag name="KSO_WM_UNIT_TYPE" val="i"/>
  <p:tag name="KSO_WM_UNIT_ID" val="special20162978_12*i*22"/>
  <p:tag name="KSO_WM_TEMPLATE_CATEGORY" val="special"/>
  <p:tag name="KSO_WM_TEMPLATE_INDEX" val="20162978"/>
  <p:tag name="KSO_WM_UNIT_INDEX" val="22"/>
</p:tagLst>
</file>

<file path=ppt/tags/tag54.xml><?xml version="1.0" encoding="utf-8"?>
<p:tagLst xmlns:p="http://schemas.openxmlformats.org/presentationml/2006/main">
  <p:tag name="KSO_WM_TAG_VERSION" val="1.0"/>
  <p:tag name="KSO_WM_BEAUTIFY_FLAG" val="#wm#"/>
  <p:tag name="KSO_WM_UNIT_TYPE" val="i"/>
  <p:tag name="KSO_WM_UNIT_ID" val="special20162978_12*i*29"/>
  <p:tag name="KSO_WM_TEMPLATE_CATEGORY" val="special"/>
  <p:tag name="KSO_WM_TEMPLATE_INDEX" val="20162978"/>
  <p:tag name="KSO_WM_UNIT_INDEX" val="29"/>
</p:tagLst>
</file>

<file path=ppt/tags/tag55.xml><?xml version="1.0" encoding="utf-8"?>
<p:tagLst xmlns:p="http://schemas.openxmlformats.org/presentationml/2006/main">
  <p:tag name="KSO_WM_TAG_VERSION" val="1.0"/>
  <p:tag name="KSO_WM_BEAUTIFY_FLAG" val="#wm#"/>
  <p:tag name="KSO_WM_UNIT_TYPE" val="i"/>
  <p:tag name="KSO_WM_UNIT_ID" val="special20162978_12*i*30"/>
  <p:tag name="KSO_WM_TEMPLATE_CATEGORY" val="special"/>
  <p:tag name="KSO_WM_TEMPLATE_INDEX" val="20162978"/>
  <p:tag name="KSO_WM_UNIT_INDEX" val="30"/>
</p:tagLst>
</file>

<file path=ppt/tags/tag56.xml><?xml version="1.0" encoding="utf-8"?>
<p:tagLst xmlns:p="http://schemas.openxmlformats.org/presentationml/2006/main">
  <p:tag name="KSO_WM_TAG_VERSION" val="1.0"/>
  <p:tag name="KSO_WM_BEAUTIFY_FLAG" val="#wm#"/>
  <p:tag name="KSO_WM_UNIT_TYPE" val="i"/>
  <p:tag name="KSO_WM_UNIT_ID" val="special20162978_12*i*31"/>
  <p:tag name="KSO_WM_TEMPLATE_CATEGORY" val="special"/>
  <p:tag name="KSO_WM_TEMPLATE_INDEX" val="20162978"/>
  <p:tag name="KSO_WM_UNIT_INDEX" val="31"/>
</p:tagLst>
</file>

<file path=ppt/tags/tag57.xml><?xml version="1.0" encoding="utf-8"?>
<p:tagLst xmlns:p="http://schemas.openxmlformats.org/presentationml/2006/main">
  <p:tag name="KSO_WM_TAG_VERSION" val="1.0"/>
  <p:tag name="KSO_WM_BEAUTIFY_FLAG" val="#wm#"/>
  <p:tag name="KSO_WM_UNIT_TYPE" val="i"/>
  <p:tag name="KSO_WM_UNIT_ID" val="special20162978_12*i*32"/>
  <p:tag name="KSO_WM_TEMPLATE_CATEGORY" val="special"/>
  <p:tag name="KSO_WM_TEMPLATE_INDEX" val="20162978"/>
  <p:tag name="KSO_WM_UNIT_INDEX" val="32"/>
</p:tagLst>
</file>

<file path=ppt/tags/tag58.xml><?xml version="1.0" encoding="utf-8"?>
<p:tagLst xmlns:p="http://schemas.openxmlformats.org/presentationml/2006/main">
  <p:tag name="KSO_WM_TAG_VERSION" val="1.0"/>
  <p:tag name="KSO_WM_BEAUTIFY_FLAG" val="#wm#"/>
  <p:tag name="KSO_WM_UNIT_TYPE" val="i"/>
  <p:tag name="KSO_WM_UNIT_ID" val="special20162978_12*i*41"/>
  <p:tag name="KSO_WM_TEMPLATE_CATEGORY" val="special"/>
  <p:tag name="KSO_WM_TEMPLATE_INDEX" val="20162978"/>
  <p:tag name="KSO_WM_UNIT_INDEX" val="41"/>
</p:tagLst>
</file>

<file path=ppt/tags/tag59.xml><?xml version="1.0" encoding="utf-8"?>
<p:tagLst xmlns:p="http://schemas.openxmlformats.org/presentationml/2006/main">
  <p:tag name="KSO_WM_TAG_VERSION" val="1.0"/>
  <p:tag name="KSO_WM_BEAUTIFY_FLAG" val="#wm#"/>
  <p:tag name="KSO_WM_UNIT_TYPE" val="i"/>
  <p:tag name="KSO_WM_UNIT_ID" val="special20162978_12*i*46"/>
  <p:tag name="KSO_WM_TEMPLATE_CATEGORY" val="special"/>
  <p:tag name="KSO_WM_TEMPLATE_INDEX" val="20162978"/>
  <p:tag name="KSO_WM_UNIT_INDEX" val="46"/>
</p:tagLst>
</file>

<file path=ppt/tags/tag6.xml><?xml version="1.0" encoding="utf-8"?>
<p:tagLst xmlns:p="http://schemas.openxmlformats.org/presentationml/2006/main">
  <p:tag name="KSO_WM_TAG_VERSION" val="1.0"/>
  <p:tag name="KSO_WM_BEAUTIFY_FLAG" val="#wm#"/>
  <p:tag name="KSO_WM_UNIT_TYPE" val="i"/>
  <p:tag name="KSO_WM_UNIT_ID" val="diagram20161353_6*i*2"/>
  <p:tag name="KSO_WM_TEMPLATE_CATEGORY" val="diagram"/>
  <p:tag name="KSO_WM_TEMPLATE_INDEX" val="20161353"/>
  <p:tag name="KSO_WM_UNIT_INDEX" val="2"/>
</p:tagLst>
</file>

<file path=ppt/tags/tag60.xml><?xml version="1.0" encoding="utf-8"?>
<p:tagLst xmlns:p="http://schemas.openxmlformats.org/presentationml/2006/main">
  <p:tag name="KSO_WM_TEMPLATE_CATEGORY" val="basetag"/>
  <p:tag name="KSO_WM_TEMPLATE_INDEX" val="20164082"/>
  <p:tag name="KSO_WM_TAG_VERSION" val="1.0"/>
  <p:tag name="KSO_WM_SLIDE_ID" val="basetag20164082_16"/>
  <p:tag name="KSO_WM_SLIDE_INDEX" val="16"/>
  <p:tag name="KSO_WM_SLIDE_ITEM_CNT" val="0"/>
  <p:tag name="KSO_WM_SLIDE_LAYOUT" val="a_f"/>
  <p:tag name="KSO_WM_SLIDE_LAYOUT_CNT" val="0_0"/>
  <p:tag name="KSO_WM_SLIDE_TYPE" val="text"/>
  <p:tag name="KSO_WM_BEAUTIFY_FLAG" val="#wm#"/>
</p:tagLst>
</file>

<file path=ppt/tags/tag61.xml><?xml version="1.0" encoding="utf-8"?>
<p:tagLst xmlns:p="http://schemas.openxmlformats.org/presentationml/2006/main">
  <p:tag name="KSO_WM_TAG_VERSION" val="1.0"/>
  <p:tag name="KSO_WM_BEAUTIFY_FLAG" val="#wm#"/>
  <p:tag name="KSO_WM_UNIT_TYPE" val="i"/>
  <p:tag name="KSO_WM_UNIT_ID" val="special20162978_11*i*0"/>
  <p:tag name="KSO_WM_TEMPLATE_CATEGORY" val="special"/>
  <p:tag name="KSO_WM_TEMPLATE_INDEX" val="20162978"/>
  <p:tag name="KSO_WM_UNIT_INDEX" val="0"/>
</p:tagLst>
</file>

<file path=ppt/tags/tag62.xml><?xml version="1.0" encoding="utf-8"?>
<p:tagLst xmlns:p="http://schemas.openxmlformats.org/presentationml/2006/main">
  <p:tag name="KSO_WM_TAG_VERSION" val="1.0"/>
  <p:tag name="KSO_WM_BEAUTIFY_FLAG" val="#wm#"/>
  <p:tag name="KSO_WM_UNIT_TYPE" val="i"/>
  <p:tag name="KSO_WM_UNIT_ID" val="special20162978_11*i*1"/>
  <p:tag name="KSO_WM_TEMPLATE_CATEGORY" val="special"/>
  <p:tag name="KSO_WM_TEMPLATE_INDEX" val="20162978"/>
  <p:tag name="KSO_WM_UNIT_INDEX" val="1"/>
</p:tagLst>
</file>

<file path=ppt/tags/tag63.xml><?xml version="1.0" encoding="utf-8"?>
<p:tagLst xmlns:p="http://schemas.openxmlformats.org/presentationml/2006/main">
  <p:tag name="KSO_WM_TAG_VERSION" val="1.0"/>
  <p:tag name="KSO_WM_BEAUTIFY_FLAG" val="#wm#"/>
  <p:tag name="KSO_WM_UNIT_TYPE" val="i"/>
  <p:tag name="KSO_WM_UNIT_ID" val="special20162978_11*i*2"/>
  <p:tag name="KSO_WM_TEMPLATE_CATEGORY" val="special"/>
  <p:tag name="KSO_WM_TEMPLATE_INDEX" val="20162978"/>
  <p:tag name="KSO_WM_UNIT_INDEX" val="2"/>
</p:tagLst>
</file>

<file path=ppt/tags/tag64.xml><?xml version="1.0" encoding="utf-8"?>
<p:tagLst xmlns:p="http://schemas.openxmlformats.org/presentationml/2006/main">
  <p:tag name="KSO_WM_TAG_VERSION" val="1.0"/>
  <p:tag name="KSO_WM_BEAUTIFY_FLAG" val="#wm#"/>
  <p:tag name="KSO_WM_UNIT_TYPE" val="i"/>
  <p:tag name="KSO_WM_UNIT_ID" val="special20162978_11*i*3"/>
  <p:tag name="KSO_WM_TEMPLATE_CATEGORY" val="special"/>
  <p:tag name="KSO_WM_TEMPLATE_INDEX" val="20162978"/>
  <p:tag name="KSO_WM_UNIT_INDEX" val="3"/>
</p:tagLst>
</file>

<file path=ppt/tags/tag65.xml><?xml version="1.0" encoding="utf-8"?>
<p:tagLst xmlns:p="http://schemas.openxmlformats.org/presentationml/2006/main">
  <p:tag name="KSO_WM_TAG_VERSION" val="1.0"/>
  <p:tag name="KSO_WM_BEAUTIFY_FLAG" val="#wm#"/>
  <p:tag name="KSO_WM_UNIT_TYPE" val="i"/>
  <p:tag name="KSO_WM_UNIT_ID" val="special20162978_11*i*4"/>
  <p:tag name="KSO_WM_TEMPLATE_CATEGORY" val="special"/>
  <p:tag name="KSO_WM_TEMPLATE_INDEX" val="20162978"/>
  <p:tag name="KSO_WM_UNIT_INDEX" val="4"/>
</p:tagLst>
</file>

<file path=ppt/tags/tag66.xml><?xml version="1.0" encoding="utf-8"?>
<p:tagLst xmlns:p="http://schemas.openxmlformats.org/presentationml/2006/main">
  <p:tag name="KSO_WM_TAG_VERSION" val="1.0"/>
  <p:tag name="KSO_WM_BEAUTIFY_FLAG" val="#wm#"/>
  <p:tag name="KSO_WM_UNIT_TYPE" val="i"/>
  <p:tag name="KSO_WM_UNIT_ID" val="special20162978_11*i*5"/>
  <p:tag name="KSO_WM_TEMPLATE_CATEGORY" val="special"/>
  <p:tag name="KSO_WM_TEMPLATE_INDEX" val="20162978"/>
  <p:tag name="KSO_WM_UNIT_INDEX" val="5"/>
</p:tagLst>
</file>

<file path=ppt/tags/tag67.xml><?xml version="1.0" encoding="utf-8"?>
<p:tagLst xmlns:p="http://schemas.openxmlformats.org/presentationml/2006/main">
  <p:tag name="KSO_WM_TAG_VERSION" val="1.0"/>
  <p:tag name="KSO_WM_BEAUTIFY_FLAG" val="#wm#"/>
  <p:tag name="KSO_WM_UNIT_TYPE" val="i"/>
  <p:tag name="KSO_WM_UNIT_ID" val="special20162978_11*i*6"/>
  <p:tag name="KSO_WM_TEMPLATE_CATEGORY" val="special"/>
  <p:tag name="KSO_WM_TEMPLATE_INDEX" val="20162978"/>
  <p:tag name="KSO_WM_UNIT_INDEX" val="6"/>
</p:tagLst>
</file>

<file path=ppt/tags/tag68.xml><?xml version="1.0" encoding="utf-8"?>
<p:tagLst xmlns:p="http://schemas.openxmlformats.org/presentationml/2006/main">
  <p:tag name="KSO_WM_TAG_VERSION" val="1.0"/>
  <p:tag name="KSO_WM_BEAUTIFY_FLAG" val="#wm#"/>
  <p:tag name="KSO_WM_UNIT_TYPE" val="i"/>
  <p:tag name="KSO_WM_UNIT_ID" val="special20162978_11*i*13"/>
  <p:tag name="KSO_WM_TEMPLATE_CATEGORY" val="special"/>
  <p:tag name="KSO_WM_TEMPLATE_INDEX" val="20162978"/>
  <p:tag name="KSO_WM_UNIT_INDEX" val="13"/>
</p:tagLst>
</file>

<file path=ppt/tags/tag69.xml><?xml version="1.0" encoding="utf-8"?>
<p:tagLst xmlns:p="http://schemas.openxmlformats.org/presentationml/2006/main">
  <p:tag name="KSO_WM_TAG_VERSION" val="1.0"/>
  <p:tag name="KSO_WM_BEAUTIFY_FLAG" val="#wm#"/>
  <p:tag name="KSO_WM_UNIT_TYPE" val="i"/>
  <p:tag name="KSO_WM_UNIT_ID" val="special20162978_11*i*20"/>
  <p:tag name="KSO_WM_TEMPLATE_CATEGORY" val="special"/>
  <p:tag name="KSO_WM_TEMPLATE_INDEX" val="20162978"/>
  <p:tag name="KSO_WM_UNIT_INDEX" val="20"/>
</p:tagLst>
</file>

<file path=ppt/tags/tag7.xml><?xml version="1.0" encoding="utf-8"?>
<p:tagLst xmlns:p="http://schemas.openxmlformats.org/presentationml/2006/main">
  <p:tag name="KSO_WM_TAG_VERSION" val="1.0"/>
  <p:tag name="KSO_WM_BEAUTIFY_FLAG" val="#wm#"/>
  <p:tag name="KSO_WM_UNIT_TYPE" val="i"/>
  <p:tag name="KSO_WM_UNIT_ID" val="diagram20161353_6*i*3"/>
  <p:tag name="KSO_WM_TEMPLATE_CATEGORY" val="diagram"/>
  <p:tag name="KSO_WM_TEMPLATE_INDEX" val="20161353"/>
  <p:tag name="KSO_WM_UNIT_INDEX" val="3"/>
</p:tagLst>
</file>

<file path=ppt/tags/tag70.xml><?xml version="1.0" encoding="utf-8"?>
<p:tagLst xmlns:p="http://schemas.openxmlformats.org/presentationml/2006/main">
  <p:tag name="KSO_WM_TAG_VERSION" val="1.0"/>
  <p:tag name="KSO_WM_BEAUTIFY_FLAG" val="#wm#"/>
  <p:tag name="KSO_WM_UNIT_TYPE" val="i"/>
  <p:tag name="KSO_WM_UNIT_ID" val="special20162978_11*i*27"/>
  <p:tag name="KSO_WM_TEMPLATE_CATEGORY" val="special"/>
  <p:tag name="KSO_WM_TEMPLATE_INDEX" val="20162978"/>
  <p:tag name="KSO_WM_UNIT_INDEX" val="27"/>
</p:tagLst>
</file>

<file path=ppt/tags/tag71.xml><?xml version="1.0" encoding="utf-8"?>
<p:tagLst xmlns:p="http://schemas.openxmlformats.org/presentationml/2006/main">
  <p:tag name="KSO_WM_TAG_VERSION" val="1.0"/>
  <p:tag name="KSO_WM_BEAUTIFY_FLAG" val="#wm#"/>
  <p:tag name="KSO_WM_UNIT_TYPE" val="i"/>
  <p:tag name="KSO_WM_UNIT_ID" val="special20162978_11*i*34"/>
  <p:tag name="KSO_WM_TEMPLATE_CATEGORY" val="special"/>
  <p:tag name="KSO_WM_TEMPLATE_INDEX" val="20162978"/>
  <p:tag name="KSO_WM_UNIT_INDEX" val="34"/>
</p:tagLst>
</file>

<file path=ppt/tags/tag72.xml><?xml version="1.0" encoding="utf-8"?>
<p:tagLst xmlns:p="http://schemas.openxmlformats.org/presentationml/2006/main">
  <p:tag name="KSO_WM_TAG_VERSION" val="1.0"/>
  <p:tag name="KSO_WM_BEAUTIFY_FLAG" val="#wm#"/>
  <p:tag name="KSO_WM_UNIT_TYPE" val="i"/>
  <p:tag name="KSO_WM_UNIT_ID" val="special20162978_11*i*35"/>
  <p:tag name="KSO_WM_TEMPLATE_CATEGORY" val="special"/>
  <p:tag name="KSO_WM_TEMPLATE_INDEX" val="20162978"/>
  <p:tag name="KSO_WM_UNIT_INDEX" val="35"/>
</p:tagLst>
</file>

<file path=ppt/tags/tag73.xml><?xml version="1.0" encoding="utf-8"?>
<p:tagLst xmlns:p="http://schemas.openxmlformats.org/presentationml/2006/main">
  <p:tag name="KSO_WM_TAG_VERSION" val="1.0"/>
  <p:tag name="KSO_WM_BEAUTIFY_FLAG" val="#wm#"/>
  <p:tag name="KSO_WM_UNIT_TYPE" val="i"/>
  <p:tag name="KSO_WM_UNIT_ID" val="special20162978_11*i*36"/>
  <p:tag name="KSO_WM_TEMPLATE_CATEGORY" val="special"/>
  <p:tag name="KSO_WM_TEMPLATE_INDEX" val="20162978"/>
  <p:tag name="KSO_WM_UNIT_INDEX" val="36"/>
</p:tagLst>
</file>

<file path=ppt/tags/tag74.xml><?xml version="1.0" encoding="utf-8"?>
<p:tagLst xmlns:p="http://schemas.openxmlformats.org/presentationml/2006/main">
  <p:tag name="KSO_WM_TAG_VERSION" val="1.0"/>
  <p:tag name="KSO_WM_BEAUTIFY_FLAG" val="#wm#"/>
  <p:tag name="KSO_WM_UNIT_TYPE" val="i"/>
  <p:tag name="KSO_WM_UNIT_ID" val="special20162978_11*i*37"/>
  <p:tag name="KSO_WM_TEMPLATE_CATEGORY" val="special"/>
  <p:tag name="KSO_WM_TEMPLATE_INDEX" val="20162978"/>
  <p:tag name="KSO_WM_UNIT_INDEX" val="37"/>
</p:tagLst>
</file>

<file path=ppt/tags/tag75.xml><?xml version="1.0" encoding="utf-8"?>
<p:tagLst xmlns:p="http://schemas.openxmlformats.org/presentationml/2006/main">
  <p:tag name="KSO_WM_TAG_VERSION" val="1.0"/>
  <p:tag name="KSO_WM_BEAUTIFY_FLAG" val="#wm#"/>
  <p:tag name="KSO_WM_UNIT_TYPE" val="i"/>
  <p:tag name="KSO_WM_UNIT_ID" val="special20162978_11*i*38"/>
  <p:tag name="KSO_WM_TEMPLATE_CATEGORY" val="special"/>
  <p:tag name="KSO_WM_TEMPLATE_INDEX" val="20162978"/>
  <p:tag name="KSO_WM_UNIT_INDEX" val="38"/>
</p:tagLst>
</file>

<file path=ppt/tags/tag76.xml><?xml version="1.0" encoding="utf-8"?>
<p:tagLst xmlns:p="http://schemas.openxmlformats.org/presentationml/2006/main">
  <p:tag name="KSO_WM_TAG_VERSION" val="1.0"/>
  <p:tag name="KSO_WM_BEAUTIFY_FLAG" val="#wm#"/>
  <p:tag name="KSO_WM_UNIT_TYPE" val="i"/>
  <p:tag name="KSO_WM_UNIT_ID" val="special20162978_11*i*46"/>
  <p:tag name="KSO_WM_TEMPLATE_CATEGORY" val="special"/>
  <p:tag name="KSO_WM_TEMPLATE_INDEX" val="20162978"/>
  <p:tag name="KSO_WM_UNIT_INDEX" val="46"/>
</p:tagLst>
</file>

<file path=ppt/tags/tag77.xml><?xml version="1.0" encoding="utf-8"?>
<p:tagLst xmlns:p="http://schemas.openxmlformats.org/presentationml/2006/main">
  <p:tag name="KSO_WM_TAG_VERSION" val="1.0"/>
  <p:tag name="KSO_WM_BEAUTIFY_FLAG" val="#wm#"/>
  <p:tag name="KSO_WM_UNIT_TYPE" val="i"/>
  <p:tag name="KSO_WM_UNIT_ID" val="special20162978_11*i*47"/>
  <p:tag name="KSO_WM_TEMPLATE_CATEGORY" val="special"/>
  <p:tag name="KSO_WM_TEMPLATE_INDEX" val="20162978"/>
  <p:tag name="KSO_WM_UNIT_INDEX" val="47"/>
</p:tagLst>
</file>

<file path=ppt/tags/tag78.xml><?xml version="1.0" encoding="utf-8"?>
<p:tagLst xmlns:p="http://schemas.openxmlformats.org/presentationml/2006/main">
  <p:tag name="KSO_WM_TAG_VERSION" val="1.0"/>
  <p:tag name="KSO_WM_BEAUTIFY_FLAG" val="#wm#"/>
  <p:tag name="KSO_WM_UNIT_TYPE" val="i"/>
  <p:tag name="KSO_WM_UNIT_ID" val="special20162978_11*i*52"/>
  <p:tag name="KSO_WM_TEMPLATE_CATEGORY" val="special"/>
  <p:tag name="KSO_WM_TEMPLATE_INDEX" val="20162978"/>
  <p:tag name="KSO_WM_UNIT_INDEX" val="52"/>
</p:tagLst>
</file>

<file path=ppt/tags/tag79.xml><?xml version="1.0" encoding="utf-8"?>
<p:tagLst xmlns:p="http://schemas.openxmlformats.org/presentationml/2006/main">
  <p:tag name="KSO_WM_TEMPLATE_CATEGORY" val="basetag"/>
  <p:tag name="KSO_WM_TEMPLATE_INDEX" val="20164082"/>
  <p:tag name="KSO_WM_TAG_VERSION" val="1.0"/>
  <p:tag name="KSO_WM_SLIDE_ID" val="basetag20164082_15"/>
  <p:tag name="KSO_WM_SLIDE_INDEX" val="15"/>
  <p:tag name="KSO_WM_SLIDE_ITEM_CNT" val="0"/>
  <p:tag name="KSO_WM_SLIDE_LAYOUT" val="a_f"/>
  <p:tag name="KSO_WM_SLIDE_LAYOUT_CNT" val="0_0"/>
  <p:tag name="KSO_WM_SLIDE_TYPE" val="text"/>
  <p:tag name="KSO_WM_BEAUTIFY_FLAG" val="#wm#"/>
</p:tagLst>
</file>

<file path=ppt/tags/tag8.xml><?xml version="1.0" encoding="utf-8"?>
<p:tagLst xmlns:p="http://schemas.openxmlformats.org/presentationml/2006/main">
  <p:tag name="KSO_WM_TAG_VERSION" val="1.0"/>
  <p:tag name="KSO_WM_BEAUTIFY_FLAG" val="#wm#"/>
  <p:tag name="KSO_WM_UNIT_TYPE" val="i"/>
  <p:tag name="KSO_WM_UNIT_ID" val="diagram20161353_6*i*4"/>
  <p:tag name="KSO_WM_TEMPLATE_CATEGORY" val="diagram"/>
  <p:tag name="KSO_WM_TEMPLATE_INDEX" val="20161353"/>
  <p:tag name="KSO_WM_UNIT_INDEX" val="4"/>
</p:tagLst>
</file>

<file path=ppt/tags/tag80.xml><?xml version="1.0" encoding="utf-8"?>
<p:tagLst xmlns:p="http://schemas.openxmlformats.org/presentationml/2006/main">
  <p:tag name="KSO_WM_TAG_VERSION" val="1.0"/>
  <p:tag name="KSO_WM_BEAUTIFY_FLAG" val="#wm#"/>
  <p:tag name="KSO_WM_UNIT_TYPE" val="i"/>
  <p:tag name="KSO_WM_UNIT_ID" val="special20162978_6*i*0"/>
  <p:tag name="KSO_WM_TEMPLATE_CATEGORY" val="special"/>
  <p:tag name="KSO_WM_TEMPLATE_INDEX" val="20162978"/>
  <p:tag name="KSO_WM_UNIT_INDEX" val="0"/>
</p:tagLst>
</file>

<file path=ppt/tags/tag81.xml><?xml version="1.0" encoding="utf-8"?>
<p:tagLst xmlns:p="http://schemas.openxmlformats.org/presentationml/2006/main">
  <p:tag name="KSO_WM_TAG_VERSION" val="1.0"/>
  <p:tag name="KSO_WM_BEAUTIFY_FLAG" val="#wm#"/>
  <p:tag name="KSO_WM_UNIT_TYPE" val="i"/>
  <p:tag name="KSO_WM_UNIT_ID" val="special20162978_6*i*114"/>
  <p:tag name="KSO_WM_TEMPLATE_CATEGORY" val="special"/>
  <p:tag name="KSO_WM_TEMPLATE_INDEX" val="20162978"/>
  <p:tag name="KSO_WM_UNIT_INDEX" val="114"/>
</p:tagLst>
</file>

<file path=ppt/tags/tag82.xml><?xml version="1.0" encoding="utf-8"?>
<p:tagLst xmlns:p="http://schemas.openxmlformats.org/presentationml/2006/main">
  <p:tag name="KSO_WM_TAG_VERSION" val="1.0"/>
  <p:tag name="KSO_WM_BEAUTIFY_FLAG" val="#wm#"/>
  <p:tag name="KSO_WM_UNIT_TYPE" val="i"/>
  <p:tag name="KSO_WM_UNIT_ID" val="special20162978_6*i*119"/>
  <p:tag name="KSO_WM_TEMPLATE_CATEGORY" val="special"/>
  <p:tag name="KSO_WM_TEMPLATE_INDEX" val="20162978"/>
  <p:tag name="KSO_WM_UNIT_INDEX" val="119"/>
</p:tagLst>
</file>

<file path=ppt/tags/tag83.xml><?xml version="1.0" encoding="utf-8"?>
<p:tagLst xmlns:p="http://schemas.openxmlformats.org/presentationml/2006/main">
  <p:tag name="KSO_WM_TEMPLATE_CATEGORY" val="basetag"/>
  <p:tag name="KSO_WM_TEMPLATE_INDEX" val="20164082"/>
  <p:tag name="KSO_WM_TAG_VERSION" val="1.0"/>
  <p:tag name="KSO_WM_SLIDE_ID" val="basetag20164082_10"/>
  <p:tag name="KSO_WM_SLIDE_INDEX" val="10"/>
  <p:tag name="KSO_WM_SLIDE_ITEM_CNT" val="0"/>
  <p:tag name="KSO_WM_SLIDE_LAYOUT" val="a_f"/>
  <p:tag name="KSO_WM_SLIDE_LAYOUT_CNT" val="0_0"/>
  <p:tag name="KSO_WM_SLIDE_TYPE" val="text"/>
  <p:tag name="KSO_WM_BEAUTIFY_FLAG" val="#wm#"/>
</p:tagLst>
</file>

<file path=ppt/tags/tag84.xml><?xml version="1.0" encoding="utf-8"?>
<p:tagLst xmlns:p="http://schemas.openxmlformats.org/presentationml/2006/main">
  <p:tag name="KSO_WM_TAG_VERSION" val="1.0"/>
  <p:tag name="KSO_WM_TEMPLATE_CATEGORY" val="diagram"/>
  <p:tag name="KSO_WM_TEMPLATE_INDEX" val="443"/>
  <p:tag name="KSO_WM_UNIT_TYPE" val="a"/>
  <p:tag name="KSO_WM_UNIT_INDEX" val="1"/>
  <p:tag name="KSO_WM_UNIT_ID" val="257*a*1"/>
  <p:tag name="KSO_WM_UNIT_CLEAR" val="1"/>
  <p:tag name="KSO_WM_UNIT_LAYERLEVEL" val="1"/>
  <p:tag name="KSO_WM_UNIT_VALUE" val="21"/>
  <p:tag name="KSO_WM_UNIT_ISCONTENTSTITLE" val="0"/>
  <p:tag name="KSO_WM_UNIT_HIGHLIGHT" val="0"/>
  <p:tag name="KSO_WM_UNIT_COMPATIBLE" val="1"/>
  <p:tag name="KSO_WM_UNIT_PRESET_TEXT_INDEX" val="3"/>
  <p:tag name="KSO_WM_UNIT_PRESET_TEXT_LEN" val="17"/>
  <p:tag name="KSO_WM_BEAUTIFY_FLAG" val="#wm#"/>
</p:tagLst>
</file>

<file path=ppt/tags/tag85.xml><?xml version="1.0" encoding="utf-8"?>
<p:tagLst xmlns:p="http://schemas.openxmlformats.org/presentationml/2006/main">
  <p:tag name="KSO_WM_TAG_VERSION" val="1.0"/>
  <p:tag name="KSO_WM_TEMPLATE_CATEGORY" val="diagram"/>
  <p:tag name="KSO_WM_TEMPLATE_INDEX" val="443"/>
  <p:tag name="KSO_WM_UNIT_TYPE" val="m_i"/>
  <p:tag name="KSO_WM_UNIT_INDEX" val="1_1"/>
  <p:tag name="KSO_WM_UNIT_ID" val="257*m_i*1_1"/>
  <p:tag name="KSO_WM_UNIT_CLEAR" val="1"/>
  <p:tag name="KSO_WM_UNIT_LAYERLEVEL" val="1_1"/>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0"/>
</p:tagLst>
</file>

<file path=ppt/tags/tag86.xml><?xml version="1.0" encoding="utf-8"?>
<p:tagLst xmlns:p="http://schemas.openxmlformats.org/presentationml/2006/main">
  <p:tag name="KSO_WM_TAG_VERSION" val="1.0"/>
  <p:tag name="KSO_WM_TEMPLATE_CATEGORY" val="diagram"/>
  <p:tag name="KSO_WM_TEMPLATE_INDEX" val="443"/>
  <p:tag name="KSO_WM_UNIT_TYPE" val="m_i"/>
  <p:tag name="KSO_WM_UNIT_INDEX" val="1_2"/>
  <p:tag name="KSO_WM_UNIT_ID" val="257*m_i*1_2"/>
  <p:tag name="KSO_WM_UNIT_CLEAR" val="1"/>
  <p:tag name="KSO_WM_UNIT_LAYERLEVEL" val="1_1"/>
  <p:tag name="KSO_WM_BEAUTIFY_FLAG" val="#wm#"/>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0"/>
</p:tagLst>
</file>

<file path=ppt/tags/tag87.xml><?xml version="1.0" encoding="utf-8"?>
<p:tagLst xmlns:p="http://schemas.openxmlformats.org/presentationml/2006/main">
  <p:tag name="KSO_WM_TAG_VERSION" val="1.0"/>
  <p:tag name="KSO_WM_TEMPLATE_CATEGORY" val="diagram"/>
  <p:tag name="KSO_WM_TEMPLATE_INDEX" val="443"/>
  <p:tag name="KSO_WM_UNIT_TYPE" val="m_i"/>
  <p:tag name="KSO_WM_UNIT_INDEX" val="1_3"/>
  <p:tag name="KSO_WM_UNIT_ID" val="257*m_i*1_3"/>
  <p:tag name="KSO_WM_UNIT_CLEAR" val="1"/>
  <p:tag name="KSO_WM_UNIT_LAYERLEVEL" val="1_1"/>
  <p:tag name="KSO_WM_BEAUTIFY_FLAG" val="#wm#"/>
  <p:tag name="KSO_WM_DIAGRAM_GROUP_CODE" val="m1-1"/>
  <p:tag name="KSO_WM_UNIT_FILL_FORE_SCHEMECOLOR_INDEX" val="7"/>
  <p:tag name="KSO_WM_UNIT_FILL_TYPE" val="1"/>
  <p:tag name="KSO_WM_UNIT_TEXT_FILL_FORE_SCHEMECOLOR_INDEX" val="14"/>
  <p:tag name="KSO_WM_UNIT_TEXT_FILL_TYPE" val="1"/>
  <p:tag name="KSO_WM_UNIT_USESOURCEFORMAT_APPLY" val="0"/>
</p:tagLst>
</file>

<file path=ppt/tags/tag88.xml><?xml version="1.0" encoding="utf-8"?>
<p:tagLst xmlns:p="http://schemas.openxmlformats.org/presentationml/2006/main">
  <p:tag name="KSO_WM_TAG_VERSION" val="1.0"/>
  <p:tag name="KSO_WM_TEMPLATE_CATEGORY" val="diagram"/>
  <p:tag name="KSO_WM_TEMPLATE_INDEX" val="443"/>
  <p:tag name="KSO_WM_UNIT_TYPE" val="m_i"/>
  <p:tag name="KSO_WM_UNIT_INDEX" val="1_4"/>
  <p:tag name="KSO_WM_UNIT_ID" val="257*m_i*1_4"/>
  <p:tag name="KSO_WM_UNIT_CLEAR" val="1"/>
  <p:tag name="KSO_WM_UNIT_LAYERLEVEL" val="1_1"/>
  <p:tag name="KSO_WM_BEAUTIFY_FLAG" val="#wm#"/>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0"/>
</p:tagLst>
</file>

<file path=ppt/tags/tag89.xml><?xml version="1.0" encoding="utf-8"?>
<p:tagLst xmlns:p="http://schemas.openxmlformats.org/presentationml/2006/main">
  <p:tag name="KSO_WM_TAG_VERSION" val="1.0"/>
  <p:tag name="KSO_WM_TEMPLATE_CATEGORY" val="diagram"/>
  <p:tag name="KSO_WM_TEMPLATE_INDEX" val="443"/>
  <p:tag name="KSO_WM_UNIT_TYPE" val="m_i"/>
  <p:tag name="KSO_WM_UNIT_INDEX" val="1_5"/>
  <p:tag name="KSO_WM_UNIT_ID" val="257*m_i*1_5"/>
  <p:tag name="KSO_WM_UNIT_CLEAR" val="1"/>
  <p:tag name="KSO_WM_UNIT_LAYERLEVEL" val="1_1"/>
  <p:tag name="KSO_WM_BEAUTIFY_FLAG" val="#wm#"/>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0"/>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61353"/>
  <p:tag name="KSO_WM_UNIT_TYPE" val="l_h_f"/>
  <p:tag name="KSO_WM_UNIT_INDEX" val="1_1_1"/>
  <p:tag name="KSO_WM_UNIT_ID" val="diagram20161353_6*l_h_f*1_1_1"/>
  <p:tag name="KSO_WM_UNIT_LAYERLEVEL" val="1_1_1"/>
  <p:tag name="KSO_WM_UNIT_VALUE" val="6"/>
  <p:tag name="KSO_WM_UNIT_HIGHLIGHT" val="0"/>
  <p:tag name="KSO_WM_UNIT_COMPATIBLE" val="0"/>
  <p:tag name="KSO_WM_UNIT_CLEAR" val="0"/>
  <p:tag name="KSO_WM_DIAGRAM_GROUP_CODE" val="l1-1"/>
  <p:tag name="KSO_WM_UNIT_PRESET_TEXT" val="添加目录标题"/>
  <p:tag name="KSO_WM_UNIT_TEXT_FILL_FORE_SCHEMECOLOR_INDEX" val="13"/>
  <p:tag name="KSO_WM_UNIT_TEXT_FILL_TYPE" val="1"/>
  <p:tag name="KSO_WM_UNIT_USESOURCEFORMAT_APPLY" val="0"/>
</p:tagLst>
</file>

<file path=ppt/tags/tag90.xml><?xml version="1.0" encoding="utf-8"?>
<p:tagLst xmlns:p="http://schemas.openxmlformats.org/presentationml/2006/main">
  <p:tag name="KSO_WM_TAG_VERSION" val="1.0"/>
  <p:tag name="KSO_WM_TEMPLATE_CATEGORY" val="diagram"/>
  <p:tag name="KSO_WM_TEMPLATE_INDEX" val="443"/>
  <p:tag name="KSO_WM_UNIT_TYPE" val="m_h_f"/>
  <p:tag name="KSO_WM_UNIT_INDEX" val="1_1_1"/>
  <p:tag name="KSO_WM_UNIT_ID" val="257*m_h_f*1_1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 name="KSO_WM_UNIT_TEXT_FILL_FORE_SCHEMECOLOR_INDEX" val="13"/>
  <p:tag name="KSO_WM_UNIT_TEXT_FILL_TYPE" val="1"/>
  <p:tag name="KSO_WM_UNIT_USESOURCEFORMAT_APPLY" val="0"/>
</p:tagLst>
</file>

<file path=ppt/tags/tag91.xml><?xml version="1.0" encoding="utf-8"?>
<p:tagLst xmlns:p="http://schemas.openxmlformats.org/presentationml/2006/main">
  <p:tag name="KSO_WM_TAG_VERSION" val="1.0"/>
  <p:tag name="KSO_WM_TEMPLATE_CATEGORY" val="diagram"/>
  <p:tag name="KSO_WM_TEMPLATE_INDEX" val="443"/>
  <p:tag name="KSO_WM_UNIT_TYPE" val="m_h_f"/>
  <p:tag name="KSO_WM_UNIT_INDEX" val="1_2_1"/>
  <p:tag name="KSO_WM_UNIT_ID" val="257*m_h_f*1_2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 name="KSO_WM_UNIT_TEXT_FILL_FORE_SCHEMECOLOR_INDEX" val="13"/>
  <p:tag name="KSO_WM_UNIT_TEXT_FILL_TYPE" val="1"/>
  <p:tag name="KSO_WM_UNIT_USESOURCEFORMAT_APPLY" val="0"/>
</p:tagLst>
</file>

<file path=ppt/tags/tag92.xml><?xml version="1.0" encoding="utf-8"?>
<p:tagLst xmlns:p="http://schemas.openxmlformats.org/presentationml/2006/main">
  <p:tag name="KSO_WM_TAG_VERSION" val="1.0"/>
  <p:tag name="KSO_WM_TEMPLATE_CATEGORY" val="diagram"/>
  <p:tag name="KSO_WM_TEMPLATE_INDEX" val="443"/>
  <p:tag name="KSO_WM_UNIT_TYPE" val="m_h_f"/>
  <p:tag name="KSO_WM_UNIT_INDEX" val="1_3_1"/>
  <p:tag name="KSO_WM_UNIT_ID" val="257*m_h_f*1_3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 name="KSO_WM_UNIT_TEXT_FILL_FORE_SCHEMECOLOR_INDEX" val="13"/>
  <p:tag name="KSO_WM_UNIT_TEXT_FILL_TYPE" val="1"/>
  <p:tag name="KSO_WM_UNIT_USESOURCEFORMAT_APPLY" val="0"/>
</p:tagLst>
</file>

<file path=ppt/tags/tag93.xml><?xml version="1.0" encoding="utf-8"?>
<p:tagLst xmlns:p="http://schemas.openxmlformats.org/presentationml/2006/main">
  <p:tag name="KSO_WM_TAG_VERSION" val="1.0"/>
  <p:tag name="KSO_WM_TEMPLATE_CATEGORY" val="diagram"/>
  <p:tag name="KSO_WM_TEMPLATE_INDEX" val="443"/>
  <p:tag name="KSO_WM_UNIT_TYPE" val="m_h_f"/>
  <p:tag name="KSO_WM_UNIT_INDEX" val="1_4_1"/>
  <p:tag name="KSO_WM_UNIT_ID" val="257*m_h_f*1_4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 name="KSO_WM_UNIT_TEXT_FILL_FORE_SCHEMECOLOR_INDEX" val="13"/>
  <p:tag name="KSO_WM_UNIT_TEXT_FILL_TYPE" val="1"/>
  <p:tag name="KSO_WM_UNIT_USESOURCEFORMAT_APPLY" val="0"/>
</p:tagLst>
</file>

<file path=ppt/tags/tag94.xml><?xml version="1.0" encoding="utf-8"?>
<p:tagLst xmlns:p="http://schemas.openxmlformats.org/presentationml/2006/main">
  <p:tag name="KSO_WM_TAG_VERSION" val="1.0"/>
  <p:tag name="KSO_WM_TEMPLATE_CATEGORY" val="diagram"/>
  <p:tag name="KSO_WM_TEMPLATE_INDEX" val="443"/>
  <p:tag name="KSO_WM_UNIT_TYPE" val="m_h_f"/>
  <p:tag name="KSO_WM_UNIT_INDEX" val="1_5_1"/>
  <p:tag name="KSO_WM_UNIT_ID" val="257*m_h_f*1_5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 name="KSO_WM_UNIT_TEXT_FILL_FORE_SCHEMECOLOR_INDEX" val="13"/>
  <p:tag name="KSO_WM_UNIT_TEXT_FILL_TYPE" val="1"/>
  <p:tag name="KSO_WM_UNIT_USESOURCEFORMAT_APPLY" val="0"/>
</p:tagLst>
</file>

<file path=ppt/tags/tag95.xml><?xml version="1.0" encoding="utf-8"?>
<p:tagLst xmlns:p="http://schemas.openxmlformats.org/presentationml/2006/main">
  <p:tag name="KSO_WM_TAG_VERSION" val="1.0"/>
  <p:tag name="KSO_WM_TEMPLATE_CATEGORY" val="diagram"/>
  <p:tag name="KSO_WM_TEMPLATE_INDEX" val="443"/>
  <p:tag name="KSO_WM_UNIT_TYPE" val="m_i"/>
  <p:tag name="KSO_WM_UNIT_INDEX" val="1_6"/>
  <p:tag name="KSO_WM_UNIT_ID" val="257*m_i*1_6"/>
  <p:tag name="KSO_WM_UNIT_CLEAR" val="1"/>
  <p:tag name="KSO_WM_UNIT_LAYERLEVEL" val="1_1"/>
  <p:tag name="KSO_WM_BEAUTIFY_FLAG" val="#wm#"/>
  <p:tag name="KSO_WM_DIAGRAM_GROUP_CODE" val="m1-1"/>
  <p:tag name="KSO_WM_UNIT_USESOURCEFORMAT_APPLY" val="0"/>
</p:tagLst>
</file>

<file path=ppt/tags/tag96.xml><?xml version="1.0" encoding="utf-8"?>
<p:tagLst xmlns:p="http://schemas.openxmlformats.org/presentationml/2006/main">
  <p:tag name="KSO_WM_SLIDE_ID" val="diagram443_2"/>
  <p:tag name="KSO_WM_SLIDE_INDEX" val="2"/>
  <p:tag name="KSO_WM_SLIDE_ITEM_CNT" val="5"/>
  <p:tag name="KSO_WM_SLIDE_LAYOUT" val="a_m"/>
  <p:tag name="KSO_WM_SLIDE_LAYOUT_CNT" val="1_1"/>
  <p:tag name="KSO_WM_SLIDE_TYPE" val="contents"/>
  <p:tag name="KSO_WM_BEAUTIFY_FLAG" val="#wm#"/>
  <p:tag name="KSO_WM_TEMPLATE_CATEGORY" val="diagram"/>
  <p:tag name="KSO_WM_TEMPLATE_INDEX" val="290"/>
  <p:tag name="KSO_WM_DIAGRAM_GROUP_CODE" val="m1-1"/>
  <p:tag name="KSO_WM_TAG_VERSION" val="1.0"/>
</p:tagLst>
</file>

<file path=ppt/tags/tag97.xml><?xml version="1.0" encoding="utf-8"?>
<p:tagLst xmlns:p="http://schemas.openxmlformats.org/presentationml/2006/main">
  <p:tag name="KSO_WM_TAG_VERSION" val="1.0"/>
  <p:tag name="KSO_WM_BEAUTIFY_FLAG" val="#wm#"/>
  <p:tag name="KSO_WM_UNIT_TYPE" val="i"/>
  <p:tag name="KSO_WM_UNIT_ID" val="special20162978_18*i*0"/>
  <p:tag name="KSO_WM_TEMPLATE_CATEGORY" val="special"/>
  <p:tag name="KSO_WM_TEMPLATE_INDEX" val="20162978"/>
  <p:tag name="KSO_WM_UNIT_INDEX" val="0"/>
</p:tagLst>
</file>

<file path=ppt/tags/tag98.xml><?xml version="1.0" encoding="utf-8"?>
<p:tagLst xmlns:p="http://schemas.openxmlformats.org/presentationml/2006/main">
  <p:tag name="KSO_WM_TAG_VERSION" val="1.0"/>
  <p:tag name="KSO_WM_BEAUTIFY_FLAG" val="#wm#"/>
  <p:tag name="KSO_WM_UNIT_TYPE" val="i"/>
  <p:tag name="KSO_WM_UNIT_ID" val="special20162978_18*i*1"/>
  <p:tag name="KSO_WM_TEMPLATE_CATEGORY" val="special"/>
  <p:tag name="KSO_WM_TEMPLATE_INDEX" val="20162978"/>
  <p:tag name="KSO_WM_UNIT_INDEX" val="1"/>
</p:tagLst>
</file>

<file path=ppt/tags/tag99.xml><?xml version="1.0" encoding="utf-8"?>
<p:tagLst xmlns:p="http://schemas.openxmlformats.org/presentationml/2006/main">
  <p:tag name="KSO_WM_TAG_VERSION" val="1.0"/>
  <p:tag name="KSO_WM_BEAUTIFY_FLAG" val="#wm#"/>
  <p:tag name="KSO_WM_UNIT_TYPE" val="i"/>
  <p:tag name="KSO_WM_UNIT_ID" val="special20162978_18*i*2"/>
  <p:tag name="KSO_WM_TEMPLATE_CATEGORY" val="special"/>
  <p:tag name="KSO_WM_TEMPLATE_INDEX" val="20162978"/>
  <p:tag name="KSO_WM_UNIT_INDEX" val="2"/>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534</Words>
  <Application>WPS 演示</Application>
  <PresentationFormat>宽屏</PresentationFormat>
  <Paragraphs>145</Paragraphs>
  <Slides>11</Slides>
  <Notes>31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11</vt:i4>
      </vt:variant>
    </vt:vector>
  </HeadingPairs>
  <TitlesOfParts>
    <vt:vector size="25" baseType="lpstr">
      <vt:lpstr>Arial</vt:lpstr>
      <vt:lpstr>宋体</vt:lpstr>
      <vt:lpstr>Wingdings</vt:lpstr>
      <vt:lpstr>黑体</vt:lpstr>
      <vt:lpstr>Calibri</vt:lpstr>
      <vt:lpstr>微软雅黑</vt:lpstr>
      <vt:lpstr>Arial Unicode MS</vt:lpstr>
      <vt:lpstr>华文中宋</vt:lpstr>
      <vt:lpstr>华康唐风隶W5</vt:lpstr>
      <vt:lpstr>Calibri</vt:lpstr>
      <vt:lpstr>方正兰亭黑_GBK</vt:lpstr>
      <vt:lpstr>Arial Unicode MS</vt:lpstr>
      <vt:lpstr>华康方圆体W7</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我爱咖啡</cp:lastModifiedBy>
  <cp:revision>3</cp:revision>
  <dcterms:created xsi:type="dcterms:W3CDTF">2018-03-01T02:03:00Z</dcterms:created>
  <dcterms:modified xsi:type="dcterms:W3CDTF">2018-07-09T01:56:07Z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